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0287000" cy="10287000" type="screen4x3"/>
  <p:notesSz cx="10287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90A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21872" y="2965203"/>
            <a:ext cx="7520542" cy="2528303"/>
            <a:chOff x="1221872" y="2965203"/>
            <a:chExt cx="7520542" cy="252830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6347" y="3823782"/>
              <a:ext cx="7723810" cy="221904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81626" y="2812247"/>
              <a:ext cx="4400000" cy="1828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90A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9724" y="2395817"/>
            <a:ext cx="6790476" cy="16761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3318" y="4441271"/>
            <a:ext cx="8571429" cy="16761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559743"/>
            <a:ext cx="10212662" cy="4771814"/>
            <a:chOff x="0" y="1559743"/>
            <a:chExt cx="10212662" cy="47718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59743"/>
              <a:ext cx="10212662" cy="47718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95679" y="94256"/>
            <a:ext cx="4685714" cy="114285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2652" y="6822092"/>
            <a:ext cx="9076190" cy="20571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188675" cy="3964625"/>
            <a:chOff x="0" y="0"/>
            <a:chExt cx="10188675" cy="39646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188675" cy="396462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3914928"/>
            <a:ext cx="10285714" cy="3655280"/>
            <a:chOff x="0" y="3914928"/>
            <a:chExt cx="10285714" cy="36552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914928"/>
              <a:ext cx="10285714" cy="365528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3662" y="7771310"/>
            <a:ext cx="9523810" cy="211428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214009"/>
            <a:ext cx="10285714" cy="3928848"/>
            <a:chOff x="0" y="1214009"/>
            <a:chExt cx="10285714" cy="39288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14009"/>
              <a:ext cx="10285714" cy="392884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3949" y="5569077"/>
            <a:ext cx="9523810" cy="30666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6693" y="308416"/>
            <a:ext cx="5304762" cy="11428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1357" y="5817441"/>
            <a:ext cx="9523810" cy="314285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6911" y="1991782"/>
            <a:ext cx="9523810" cy="30666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2021-02-25T15:25:03Z</dcterms:created>
  <dcterms:modified xsi:type="dcterms:W3CDTF">2021-02-25T15:25:03Z</dcterms:modified>
</cp:coreProperties>
</file>