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62" r:id="rId5"/>
    <p:sldId id="297" r:id="rId6"/>
    <p:sldId id="258" r:id="rId7"/>
    <p:sldId id="296" r:id="rId8"/>
    <p:sldId id="295" r:id="rId9"/>
    <p:sldId id="294" r:id="rId10"/>
    <p:sldId id="298" r:id="rId11"/>
    <p:sldId id="273" r:id="rId12"/>
    <p:sldId id="259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87" r:id="rId28"/>
    <p:sldId id="290" r:id="rId29"/>
    <p:sldId id="291" r:id="rId30"/>
    <p:sldId id="292" r:id="rId31"/>
    <p:sldId id="293" r:id="rId32"/>
    <p:sldId id="26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3AA599-C37F-574B-A74A-B27DC202F8B6}">
          <p14:sldIdLst>
            <p14:sldId id="256"/>
          </p14:sldIdLst>
        </p14:section>
        <p14:section name="Vision" id="{DD249AB1-5F20-3346-B795-C2406E3DE2B7}">
          <p14:sldIdLst>
            <p14:sldId id="257"/>
            <p14:sldId id="261"/>
            <p14:sldId id="262"/>
          </p14:sldIdLst>
        </p14:section>
        <p14:section name="Project Methodology and Management" id="{33D0B18B-4B9D-D34D-ACF7-B5CFB1046044}">
          <p14:sldIdLst>
            <p14:sldId id="297"/>
            <p14:sldId id="258"/>
            <p14:sldId id="296"/>
            <p14:sldId id="295"/>
            <p14:sldId id="294"/>
            <p14:sldId id="298"/>
          </p14:sldIdLst>
        </p14:section>
        <p14:section name="Architecture" id="{070F07AA-FE23-BF46-AB11-BB3ACC63F6B3}">
          <p14:sldIdLst>
            <p14:sldId id="273"/>
            <p14:sldId id="259"/>
            <p14:sldId id="275"/>
            <p14:sldId id="276"/>
            <p14:sldId id="277"/>
          </p14:sldIdLst>
        </p14:section>
        <p14:section name="Class Diagram" id="{CDA9C5C2-E7DC-854F-A239-BCA3F32D4FB2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Automation" id="{F4B96650-2775-454A-9502-17D75CFBEFB1}">
          <p14:sldIdLst>
            <p14:sldId id="288"/>
            <p14:sldId id="289"/>
            <p14:sldId id="287"/>
          </p14:sldIdLst>
        </p14:section>
        <p14:section name="Testing" id="{49CFB998-A6EA-FA47-A51E-2D0EABF08CF1}">
          <p14:sldIdLst>
            <p14:sldId id="290"/>
            <p14:sldId id="291"/>
            <p14:sldId id="292"/>
            <p14:sldId id="293"/>
          </p14:sldIdLst>
        </p14:section>
        <p14:section name="Demo" id="{1705B915-E2D6-4D47-91D6-FF8DAA999F71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1A0"/>
    <a:srgbClr val="00C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C6345-CC71-8445-9E8D-542514028129}" v="411" dt="2019-12-09T00:17:3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1"/>
    <p:restoredTop sz="94720"/>
  </p:normalViewPr>
  <p:slideViewPr>
    <p:cSldViewPr snapToGrid="0" snapToObjects="1">
      <p:cViewPr>
        <p:scale>
          <a:sx n="195" d="100"/>
          <a:sy n="195" d="100"/>
        </p:scale>
        <p:origin x="55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Schimweg" userId="1fee8af650608df4" providerId="LiveId" clId="{10AC6345-CC71-8445-9E8D-542514028129}"/>
    <pc:docChg chg="undo custSel addSld delSld modSld sldOrd modMainMaster delSection modSection">
      <pc:chgData name="Luca Schimweg" userId="1fee8af650608df4" providerId="LiveId" clId="{10AC6345-CC71-8445-9E8D-542514028129}" dt="2019-12-09T00:17:48.699" v="7873" actId="1076"/>
      <pc:docMkLst>
        <pc:docMk/>
      </pc:docMkLst>
      <pc:sldChg chg="addSp delSp modSp ord modTransition setBg">
        <pc:chgData name="Luca Schimweg" userId="1fee8af650608df4" providerId="LiveId" clId="{10AC6345-CC71-8445-9E8D-542514028129}" dt="2019-12-08T23:35:33.645" v="7683"/>
        <pc:sldMkLst>
          <pc:docMk/>
          <pc:sldMk cId="614957639" sldId="256"/>
        </pc:sldMkLst>
        <pc:spChg chg="del">
          <ac:chgData name="Luca Schimweg" userId="1fee8af650608df4" providerId="LiveId" clId="{10AC6345-CC71-8445-9E8D-542514028129}" dt="2019-12-07T11:02:20.609" v="685" actId="478"/>
          <ac:spMkLst>
            <pc:docMk/>
            <pc:sldMk cId="614957639" sldId="256"/>
            <ac:spMk id="2" creationId="{4EA4C3FE-1C5F-3347-882F-5139FBA950FF}"/>
          </ac:spMkLst>
        </pc:spChg>
        <pc:spChg chg="del">
          <ac:chgData name="Luca Schimweg" userId="1fee8af650608df4" providerId="LiveId" clId="{10AC6345-CC71-8445-9E8D-542514028129}" dt="2019-12-07T11:02:22.484" v="686" actId="478"/>
          <ac:spMkLst>
            <pc:docMk/>
            <pc:sldMk cId="614957639" sldId="256"/>
            <ac:spMk id="3" creationId="{018F1797-0066-9C4E-A7D6-B6101AC326EE}"/>
          </ac:spMkLst>
        </pc:spChg>
        <pc:spChg chg="add del mod">
          <ac:chgData name="Luca Schimweg" userId="1fee8af650608df4" providerId="LiveId" clId="{10AC6345-CC71-8445-9E8D-542514028129}" dt="2019-12-07T11:19:42.098" v="975" actId="478"/>
          <ac:spMkLst>
            <pc:docMk/>
            <pc:sldMk cId="614957639" sldId="256"/>
            <ac:spMk id="4" creationId="{EB87155F-0CD7-D64C-BF88-0D41C50817A6}"/>
          </ac:spMkLst>
        </pc:spChg>
        <pc:spChg chg="add del mod">
          <ac:chgData name="Luca Schimweg" userId="1fee8af650608df4" providerId="LiveId" clId="{10AC6345-CC71-8445-9E8D-542514028129}" dt="2019-12-07T11:02:33.841" v="689" actId="478"/>
          <ac:spMkLst>
            <pc:docMk/>
            <pc:sldMk cId="614957639" sldId="256"/>
            <ac:spMk id="5" creationId="{330D7A34-68EE-E84B-8703-64FB118ABE92}"/>
          </ac:spMkLst>
        </pc:spChg>
        <pc:spChg chg="add del">
          <ac:chgData name="Luca Schimweg" userId="1fee8af650608df4" providerId="LiveId" clId="{10AC6345-CC71-8445-9E8D-542514028129}" dt="2019-12-07T11:02:07.169" v="681" actId="478"/>
          <ac:spMkLst>
            <pc:docMk/>
            <pc:sldMk cId="614957639" sldId="256"/>
            <ac:spMk id="6" creationId="{5807D4C3-F53F-3044-AD5B-34CC409B3FEB}"/>
          </ac:spMkLst>
        </pc:spChg>
        <pc:spChg chg="add del mod">
          <ac:chgData name="Luca Schimweg" userId="1fee8af650608df4" providerId="LiveId" clId="{10AC6345-CC71-8445-9E8D-542514028129}" dt="2019-12-07T11:19:31.583" v="970" actId="478"/>
          <ac:spMkLst>
            <pc:docMk/>
            <pc:sldMk cId="614957639" sldId="256"/>
            <ac:spMk id="10" creationId="{CA3076B3-BD12-B44E-BF80-17A3E8F104F1}"/>
          </ac:spMkLst>
        </pc:spChg>
        <pc:spChg chg="add del mod">
          <ac:chgData name="Luca Schimweg" userId="1fee8af650608df4" providerId="LiveId" clId="{10AC6345-CC71-8445-9E8D-542514028129}" dt="2019-12-07T11:07:27.572" v="815" actId="478"/>
          <ac:spMkLst>
            <pc:docMk/>
            <pc:sldMk cId="614957639" sldId="256"/>
            <ac:spMk id="11" creationId="{43AC3746-46BB-C94B-8690-A5A9987D6F48}"/>
          </ac:spMkLst>
        </pc:spChg>
        <pc:spChg chg="add del mod">
          <ac:chgData name="Luca Schimweg" userId="1fee8af650608df4" providerId="LiveId" clId="{10AC6345-CC71-8445-9E8D-542514028129}" dt="2019-12-07T11:19:37.290" v="973"/>
          <ac:spMkLst>
            <pc:docMk/>
            <pc:sldMk cId="614957639" sldId="256"/>
            <ac:spMk id="12" creationId="{57DE9A3A-DBE1-B74E-BE02-9BAC87D24CD9}"/>
          </ac:spMkLst>
        </pc:spChg>
        <pc:picChg chg="add del">
          <ac:chgData name="Luca Schimweg" userId="1fee8af650608df4" providerId="LiveId" clId="{10AC6345-CC71-8445-9E8D-542514028129}" dt="2019-12-07T11:02:08.662" v="682" actId="478"/>
          <ac:picMkLst>
            <pc:docMk/>
            <pc:sldMk cId="614957639" sldId="256"/>
            <ac:picMk id="7" creationId="{36C57269-7B28-794E-B023-4471E899FDA5}"/>
          </ac:picMkLst>
        </pc:picChg>
        <pc:picChg chg="add mod">
          <ac:chgData name="Luca Schimweg" userId="1fee8af650608df4" providerId="LiveId" clId="{10AC6345-CC71-8445-9E8D-542514028129}" dt="2019-12-07T11:07:53.064" v="817" actId="1076"/>
          <ac:picMkLst>
            <pc:docMk/>
            <pc:sldMk cId="614957639" sldId="256"/>
            <ac:picMk id="9" creationId="{F75D00D2-1FAF-CB44-93AF-1D1B5A6D56DE}"/>
          </ac:picMkLst>
        </pc:picChg>
      </pc:sldChg>
      <pc:sldChg chg="addSp delSp modSp add ord modTransition">
        <pc:chgData name="Luca Schimweg" userId="1fee8af650608df4" providerId="LiveId" clId="{10AC6345-CC71-8445-9E8D-542514028129}" dt="2019-12-08T13:08:42.834" v="4398"/>
        <pc:sldMkLst>
          <pc:docMk/>
          <pc:sldMk cId="796889568" sldId="257"/>
        </pc:sldMkLst>
        <pc:spChg chg="mod">
          <ac:chgData name="Luca Schimweg" userId="1fee8af650608df4" providerId="LiveId" clId="{10AC6345-CC71-8445-9E8D-542514028129}" dt="2019-12-07T14:33:18.785" v="1573" actId="207"/>
          <ac:spMkLst>
            <pc:docMk/>
            <pc:sldMk cId="796889568" sldId="257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7T14:34:05.414" v="1621" actId="20577"/>
          <ac:spMkLst>
            <pc:docMk/>
            <pc:sldMk cId="796889568" sldId="257"/>
            <ac:spMk id="3" creationId="{82974A10-E0F5-7948-9178-8E7009FEBCEF}"/>
          </ac:spMkLst>
        </pc:spChg>
        <pc:spChg chg="add mod">
          <ac:chgData name="Luca Schimweg" userId="1fee8af650608df4" providerId="LiveId" clId="{10AC6345-CC71-8445-9E8D-542514028129}" dt="2019-12-07T12:55:18.718" v="1363" actId="2711"/>
          <ac:spMkLst>
            <pc:docMk/>
            <pc:sldMk cId="796889568" sldId="257"/>
            <ac:spMk id="4" creationId="{0EBC9FB0-84B6-E549-87E3-7454EE461D20}"/>
          </ac:spMkLst>
        </pc:spChg>
        <pc:spChg chg="add del mod">
          <ac:chgData name="Luca Schimweg" userId="1fee8af650608df4" providerId="LiveId" clId="{10AC6345-CC71-8445-9E8D-542514028129}" dt="2019-12-07T12:53:33.414" v="1341" actId="478"/>
          <ac:spMkLst>
            <pc:docMk/>
            <pc:sldMk cId="796889568" sldId="257"/>
            <ac:spMk id="5" creationId="{65F1C332-80FC-7148-ACF8-FA88B0D74EDE}"/>
          </ac:spMkLst>
        </pc:spChg>
        <pc:spChg chg="add mod">
          <ac:chgData name="Luca Schimweg" userId="1fee8af650608df4" providerId="LiveId" clId="{10AC6345-CC71-8445-9E8D-542514028129}" dt="2019-12-07T12:53:37.245" v="1343" actId="1076"/>
          <ac:spMkLst>
            <pc:docMk/>
            <pc:sldMk cId="796889568" sldId="257"/>
            <ac:spMk id="6" creationId="{4B7B4F1E-AD91-5748-A71F-9759D2F31C3E}"/>
          </ac:spMkLst>
        </pc:spChg>
      </pc:sldChg>
      <pc:sldChg chg="addSp modSp add ord modTransition">
        <pc:chgData name="Luca Schimweg" userId="1fee8af650608df4" providerId="LiveId" clId="{10AC6345-CC71-8445-9E8D-542514028129}" dt="2019-12-08T19:33:20.066" v="7597" actId="20577"/>
        <pc:sldMkLst>
          <pc:docMk/>
          <pc:sldMk cId="1673004690" sldId="258"/>
        </pc:sldMkLst>
        <pc:spChg chg="mod">
          <ac:chgData name="Luca Schimweg" userId="1fee8af650608df4" providerId="LiveId" clId="{10AC6345-CC71-8445-9E8D-542514028129}" dt="2019-12-08T17:52:21.160" v="6536" actId="790"/>
          <ac:spMkLst>
            <pc:docMk/>
            <pc:sldMk cId="1673004690" sldId="258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9:33:20.066" v="7597" actId="20577"/>
          <ac:spMkLst>
            <pc:docMk/>
            <pc:sldMk cId="1673004690" sldId="258"/>
            <ac:spMk id="3" creationId="{82974A10-E0F5-7948-9178-8E7009FEBCEF}"/>
          </ac:spMkLst>
        </pc:spChg>
        <pc:spChg chg="mod">
          <ac:chgData name="Luca Schimweg" userId="1fee8af650608df4" providerId="LiveId" clId="{10AC6345-CC71-8445-9E8D-542514028129}" dt="2019-12-07T12:54:27.246" v="1354" actId="1076"/>
          <ac:spMkLst>
            <pc:docMk/>
            <pc:sldMk cId="1673004690" sldId="258"/>
            <ac:spMk id="4" creationId="{0EBC9FB0-84B6-E549-87E3-7454EE461D20}"/>
          </ac:spMkLst>
        </pc:spChg>
        <pc:spChg chg="mod">
          <ac:chgData name="Luca Schimweg" userId="1fee8af650608df4" providerId="LiveId" clId="{10AC6345-CC71-8445-9E8D-542514028129}" dt="2019-12-07T12:53:25.131" v="1340" actId="1076"/>
          <ac:spMkLst>
            <pc:docMk/>
            <pc:sldMk cId="1673004690" sldId="258"/>
            <ac:spMk id="5" creationId="{65F1C332-80FC-7148-ACF8-FA88B0D74EDE}"/>
          </ac:spMkLst>
        </pc:spChg>
        <pc:spChg chg="add mod">
          <ac:chgData name="Luca Schimweg" userId="1fee8af650608df4" providerId="LiveId" clId="{10AC6345-CC71-8445-9E8D-542514028129}" dt="2019-12-08T19:23:37.158" v="6974" actId="20577"/>
          <ac:spMkLst>
            <pc:docMk/>
            <pc:sldMk cId="1673004690" sldId="258"/>
            <ac:spMk id="6" creationId="{D9396138-8208-0C45-AD04-8D5D9568DB2A}"/>
          </ac:spMkLst>
        </pc:spChg>
      </pc:sldChg>
      <pc:sldChg chg="addSp delSp modSp add ord modTransition">
        <pc:chgData name="Luca Schimweg" userId="1fee8af650608df4" providerId="LiveId" clId="{10AC6345-CC71-8445-9E8D-542514028129}" dt="2019-12-08T19:38:23.201" v="7632" actId="207"/>
        <pc:sldMkLst>
          <pc:docMk/>
          <pc:sldMk cId="566225496" sldId="259"/>
        </pc:sldMkLst>
        <pc:spChg chg="mod">
          <ac:chgData name="Luca Schimweg" userId="1fee8af650608df4" providerId="LiveId" clId="{10AC6345-CC71-8445-9E8D-542514028129}" dt="2019-12-08T12:03:05.201" v="3260" actId="20577"/>
          <ac:spMkLst>
            <pc:docMk/>
            <pc:sldMk cId="566225496" sldId="259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2:10:25.546" v="3615" actId="20577"/>
          <ac:spMkLst>
            <pc:docMk/>
            <pc:sldMk cId="566225496" sldId="259"/>
            <ac:spMk id="3" creationId="{82974A10-E0F5-7948-9178-8E7009FEBCEF}"/>
          </ac:spMkLst>
        </pc:spChg>
        <pc:spChg chg="mod">
          <ac:chgData name="Luca Schimweg" userId="1fee8af650608df4" providerId="LiveId" clId="{10AC6345-CC71-8445-9E8D-542514028129}" dt="2019-12-07T12:54:31.824" v="1355" actId="1076"/>
          <ac:spMkLst>
            <pc:docMk/>
            <pc:sldMk cId="566225496" sldId="259"/>
            <ac:spMk id="4" creationId="{0EBC9FB0-84B6-E549-87E3-7454EE461D20}"/>
          </ac:spMkLst>
        </pc:spChg>
        <pc:spChg chg="del mod">
          <ac:chgData name="Luca Schimweg" userId="1fee8af650608df4" providerId="LiveId" clId="{10AC6345-CC71-8445-9E8D-542514028129}" dt="2019-12-07T12:53:40.645" v="1344" actId="478"/>
          <ac:spMkLst>
            <pc:docMk/>
            <pc:sldMk cId="566225496" sldId="259"/>
            <ac:spMk id="5" creationId="{65F1C332-80FC-7148-ACF8-FA88B0D74EDE}"/>
          </ac:spMkLst>
        </pc:spChg>
        <pc:spChg chg="add del mod">
          <ac:chgData name="Luca Schimweg" userId="1fee8af650608df4" providerId="LiveId" clId="{10AC6345-CC71-8445-9E8D-542514028129}" dt="2019-12-07T12:48:48.241" v="1322" actId="478"/>
          <ac:spMkLst>
            <pc:docMk/>
            <pc:sldMk cId="566225496" sldId="259"/>
            <ac:spMk id="6" creationId="{F00C11FC-3AC0-6148-B957-5AE0E677A205}"/>
          </ac:spMkLst>
        </pc:spChg>
        <pc:spChg chg="add mod">
          <ac:chgData name="Luca Schimweg" userId="1fee8af650608df4" providerId="LiveId" clId="{10AC6345-CC71-8445-9E8D-542514028129}" dt="2019-12-07T12:53:44.751" v="1346" actId="1076"/>
          <ac:spMkLst>
            <pc:docMk/>
            <pc:sldMk cId="566225496" sldId="259"/>
            <ac:spMk id="7" creationId="{838589C6-BD96-C846-8C88-12A5B23B346A}"/>
          </ac:spMkLst>
        </pc:spChg>
        <pc:spChg chg="add del mod">
          <ac:chgData name="Luca Schimweg" userId="1fee8af650608df4" providerId="LiveId" clId="{10AC6345-CC71-8445-9E8D-542514028129}" dt="2019-12-08T12:03:58.003" v="3275"/>
          <ac:spMkLst>
            <pc:docMk/>
            <pc:sldMk cId="566225496" sldId="259"/>
            <ac:spMk id="8" creationId="{5DF49ACA-2C8A-A04D-A1F3-D4ED9F2D52A9}"/>
          </ac:spMkLst>
        </pc:spChg>
        <pc:spChg chg="add mod">
          <ac:chgData name="Luca Schimweg" userId="1fee8af650608df4" providerId="LiveId" clId="{10AC6345-CC71-8445-9E8D-542514028129}" dt="2019-12-08T19:38:18.588" v="7630" actId="207"/>
          <ac:spMkLst>
            <pc:docMk/>
            <pc:sldMk cId="566225496" sldId="259"/>
            <ac:spMk id="9" creationId="{A5E358A9-634F-0342-A8F3-83607F7622BB}"/>
          </ac:spMkLst>
        </pc:spChg>
        <pc:spChg chg="add mod">
          <ac:chgData name="Luca Schimweg" userId="1fee8af650608df4" providerId="LiveId" clId="{10AC6345-CC71-8445-9E8D-542514028129}" dt="2019-12-08T19:38:20.914" v="7631" actId="207"/>
          <ac:spMkLst>
            <pc:docMk/>
            <pc:sldMk cId="566225496" sldId="259"/>
            <ac:spMk id="10" creationId="{78B20E03-170A-2845-87AB-BF180AFABA28}"/>
          </ac:spMkLst>
        </pc:spChg>
        <pc:spChg chg="add mod">
          <ac:chgData name="Luca Schimweg" userId="1fee8af650608df4" providerId="LiveId" clId="{10AC6345-CC71-8445-9E8D-542514028129}" dt="2019-12-08T12:12:53.013" v="3641" actId="14100"/>
          <ac:spMkLst>
            <pc:docMk/>
            <pc:sldMk cId="566225496" sldId="259"/>
            <ac:spMk id="11" creationId="{C3716E33-22A2-0E4E-8D82-B49A47B3BF22}"/>
          </ac:spMkLst>
        </pc:spChg>
        <pc:spChg chg="add mod">
          <ac:chgData name="Luca Schimweg" userId="1fee8af650608df4" providerId="LiveId" clId="{10AC6345-CC71-8445-9E8D-542514028129}" dt="2019-12-08T19:38:23.201" v="7632" actId="207"/>
          <ac:spMkLst>
            <pc:docMk/>
            <pc:sldMk cId="566225496" sldId="259"/>
            <ac:spMk id="12" creationId="{83E2124F-2FAB-D147-9917-562CA83D99CD}"/>
          </ac:spMkLst>
        </pc:spChg>
        <pc:spChg chg="add mod">
          <ac:chgData name="Luca Schimweg" userId="1fee8af650608df4" providerId="LiveId" clId="{10AC6345-CC71-8445-9E8D-542514028129}" dt="2019-12-08T12:13:28.446" v="3683" actId="1076"/>
          <ac:spMkLst>
            <pc:docMk/>
            <pc:sldMk cId="566225496" sldId="259"/>
            <ac:spMk id="13" creationId="{D7BF04E9-7912-ED4C-BEA4-7ACCC26043CE}"/>
          </ac:spMkLst>
        </pc:spChg>
      </pc:sldChg>
      <pc:sldChg chg="addSp delSp modSp add modTransition setBg">
        <pc:chgData name="Luca Schimweg" userId="1fee8af650608df4" providerId="LiveId" clId="{10AC6345-CC71-8445-9E8D-542514028129}" dt="2019-12-08T14:25:55.320" v="6492" actId="947"/>
        <pc:sldMkLst>
          <pc:docMk/>
          <pc:sldMk cId="3606240936" sldId="260"/>
        </pc:sldMkLst>
        <pc:spChg chg="del">
          <ac:chgData name="Luca Schimweg" userId="1fee8af650608df4" providerId="LiveId" clId="{10AC6345-CC71-8445-9E8D-542514028129}" dt="2019-12-08T14:23:39.420" v="6469" actId="478"/>
          <ac:spMkLst>
            <pc:docMk/>
            <pc:sldMk cId="3606240936" sldId="260"/>
            <ac:spMk id="2" creationId="{742E3478-4019-A348-92C7-CF92D3B2672F}"/>
          </ac:spMkLst>
        </pc:spChg>
        <pc:spChg chg="del">
          <ac:chgData name="Luca Schimweg" userId="1fee8af650608df4" providerId="LiveId" clId="{10AC6345-CC71-8445-9E8D-542514028129}" dt="2019-12-08T14:23:37.111" v="6468" actId="478"/>
          <ac:spMkLst>
            <pc:docMk/>
            <pc:sldMk cId="3606240936" sldId="260"/>
            <ac:spMk id="3" creationId="{82974A10-E0F5-7948-9178-8E7009FEBCEF}"/>
          </ac:spMkLst>
        </pc:spChg>
        <pc:spChg chg="del mod">
          <ac:chgData name="Luca Schimweg" userId="1fee8af650608df4" providerId="LiveId" clId="{10AC6345-CC71-8445-9E8D-542514028129}" dt="2019-12-07T12:54:01.578" v="1351" actId="478"/>
          <ac:spMkLst>
            <pc:docMk/>
            <pc:sldMk cId="3606240936" sldId="260"/>
            <ac:spMk id="4" creationId="{0EBC9FB0-84B6-E549-87E3-7454EE461D20}"/>
          </ac:spMkLst>
        </pc:spChg>
        <pc:spChg chg="del">
          <ac:chgData name="Luca Schimweg" userId="1fee8af650608df4" providerId="LiveId" clId="{10AC6345-CC71-8445-9E8D-542514028129}" dt="2019-12-07T12:49:10.005" v="1332" actId="478"/>
          <ac:spMkLst>
            <pc:docMk/>
            <pc:sldMk cId="3606240936" sldId="260"/>
            <ac:spMk id="5" creationId="{65F1C332-80FC-7148-ACF8-FA88B0D74EDE}"/>
          </ac:spMkLst>
        </pc:spChg>
        <pc:spChg chg="add del mod">
          <ac:chgData name="Luca Schimweg" userId="1fee8af650608df4" providerId="LiveId" clId="{10AC6345-CC71-8445-9E8D-542514028129}" dt="2019-12-07T12:53:53.866" v="1348" actId="478"/>
          <ac:spMkLst>
            <pc:docMk/>
            <pc:sldMk cId="3606240936" sldId="260"/>
            <ac:spMk id="6" creationId="{9C3DC25E-9D85-944B-ADED-891C79748246}"/>
          </ac:spMkLst>
        </pc:spChg>
        <pc:spChg chg="add del">
          <ac:chgData name="Luca Schimweg" userId="1fee8af650608df4" providerId="LiveId" clId="{10AC6345-CC71-8445-9E8D-542514028129}" dt="2019-12-07T12:49:02.190" v="1327" actId="478"/>
          <ac:spMkLst>
            <pc:docMk/>
            <pc:sldMk cId="3606240936" sldId="260"/>
            <ac:spMk id="7" creationId="{0C70DAD1-CE69-6F4A-AB1E-4C1F504163AA}"/>
          </ac:spMkLst>
        </pc:spChg>
        <pc:spChg chg="add mod">
          <ac:chgData name="Luca Schimweg" userId="1fee8af650608df4" providerId="LiveId" clId="{10AC6345-CC71-8445-9E8D-542514028129}" dt="2019-12-07T12:54:03.884" v="1352" actId="1076"/>
          <ac:spMkLst>
            <pc:docMk/>
            <pc:sldMk cId="3606240936" sldId="260"/>
            <ac:spMk id="8" creationId="{576D6EF4-994D-F540-B2F7-24715FA62D66}"/>
          </ac:spMkLst>
        </pc:spChg>
        <pc:spChg chg="add mod">
          <ac:chgData name="Luca Schimweg" userId="1fee8af650608df4" providerId="LiveId" clId="{10AC6345-CC71-8445-9E8D-542514028129}" dt="2019-12-07T12:54:42.524" v="1361" actId="1076"/>
          <ac:spMkLst>
            <pc:docMk/>
            <pc:sldMk cId="3606240936" sldId="260"/>
            <ac:spMk id="9" creationId="{D4FC407F-1298-8240-8FC2-3D5EDEB3B913}"/>
          </ac:spMkLst>
        </pc:spChg>
        <pc:spChg chg="add mod">
          <ac:chgData name="Luca Schimweg" userId="1fee8af650608df4" providerId="LiveId" clId="{10AC6345-CC71-8445-9E8D-542514028129}" dt="2019-12-08T14:25:55.320" v="6492" actId="947"/>
          <ac:spMkLst>
            <pc:docMk/>
            <pc:sldMk cId="3606240936" sldId="260"/>
            <ac:spMk id="11" creationId="{F699CE1A-5976-4C4D-9613-D9A81205AD6E}"/>
          </ac:spMkLst>
        </pc:spChg>
        <pc:picChg chg="add mod">
          <ac:chgData name="Luca Schimweg" userId="1fee8af650608df4" providerId="LiveId" clId="{10AC6345-CC71-8445-9E8D-542514028129}" dt="2019-12-08T14:23:44.355" v="6471" actId="1076"/>
          <ac:picMkLst>
            <pc:docMk/>
            <pc:sldMk cId="3606240936" sldId="260"/>
            <ac:picMk id="10" creationId="{CB830CA3-CBE1-F84F-8505-55952C0C608B}"/>
          </ac:picMkLst>
        </pc:picChg>
      </pc:sldChg>
      <pc:sldChg chg="addSp modSp add ord modTransition">
        <pc:chgData name="Luca Schimweg" userId="1fee8af650608df4" providerId="LiveId" clId="{10AC6345-CC71-8445-9E8D-542514028129}" dt="2019-12-08T14:11:04.688" v="5460" actId="20577"/>
        <pc:sldMkLst>
          <pc:docMk/>
          <pc:sldMk cId="2564032170" sldId="261"/>
        </pc:sldMkLst>
        <pc:spChg chg="mod">
          <ac:chgData name="Luca Schimweg" userId="1fee8af650608df4" providerId="LiveId" clId="{10AC6345-CC71-8445-9E8D-542514028129}" dt="2019-12-08T14:10:55.931" v="5439" actId="20577"/>
          <ac:spMkLst>
            <pc:docMk/>
            <pc:sldMk cId="2564032170" sldId="261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4:10:59.966" v="5452" actId="1036"/>
          <ac:spMkLst>
            <pc:docMk/>
            <pc:sldMk cId="2564032170" sldId="261"/>
            <ac:spMk id="3" creationId="{82974A10-E0F5-7948-9178-8E7009FEBCEF}"/>
          </ac:spMkLst>
        </pc:spChg>
        <pc:spChg chg="add mod">
          <ac:chgData name="Luca Schimweg" userId="1fee8af650608df4" providerId="LiveId" clId="{10AC6345-CC71-8445-9E8D-542514028129}" dt="2019-12-08T14:11:04.688" v="5460" actId="20577"/>
          <ac:spMkLst>
            <pc:docMk/>
            <pc:sldMk cId="2564032170" sldId="261"/>
            <ac:spMk id="7" creationId="{34F9353B-03C0-9D4C-A551-205305C8C52A}"/>
          </ac:spMkLst>
        </pc:spChg>
      </pc:sldChg>
      <pc:sldChg chg="addSp delSp modSp add ord modTransition">
        <pc:chgData name="Luca Schimweg" userId="1fee8af650608df4" providerId="LiveId" clId="{10AC6345-CC71-8445-9E8D-542514028129}" dt="2019-12-08T14:10:50.842" v="5436" actId="20577"/>
        <pc:sldMkLst>
          <pc:docMk/>
          <pc:sldMk cId="3155781638" sldId="262"/>
        </pc:sldMkLst>
        <pc:spChg chg="mod">
          <ac:chgData name="Luca Schimweg" userId="1fee8af650608df4" providerId="LiveId" clId="{10AC6345-CC71-8445-9E8D-542514028129}" dt="2019-12-08T14:10:28.283" v="5414" actId="20577"/>
          <ac:spMkLst>
            <pc:docMk/>
            <pc:sldMk cId="3155781638" sldId="262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4:10:47.620" v="5432" actId="1036"/>
          <ac:spMkLst>
            <pc:docMk/>
            <pc:sldMk cId="3155781638" sldId="262"/>
            <ac:spMk id="3" creationId="{82974A10-E0F5-7948-9178-8E7009FEBCEF}"/>
          </ac:spMkLst>
        </pc:spChg>
        <pc:spChg chg="add del mod">
          <ac:chgData name="Luca Schimweg" userId="1fee8af650608df4" providerId="LiveId" clId="{10AC6345-CC71-8445-9E8D-542514028129}" dt="2019-12-08T11:15:57.995" v="2061"/>
          <ac:spMkLst>
            <pc:docMk/>
            <pc:sldMk cId="3155781638" sldId="262"/>
            <ac:spMk id="5" creationId="{0008420C-EC4B-5F4E-9ACB-4713CA2228C4}"/>
          </ac:spMkLst>
        </pc:spChg>
        <pc:spChg chg="add mod">
          <ac:chgData name="Luca Schimweg" userId="1fee8af650608df4" providerId="LiveId" clId="{10AC6345-CC71-8445-9E8D-542514028129}" dt="2019-12-08T14:10:50.842" v="5436" actId="20577"/>
          <ac:spMkLst>
            <pc:docMk/>
            <pc:sldMk cId="3155781638" sldId="262"/>
            <ac:spMk id="7" creationId="{798188DB-B9C8-714A-B8B5-593D3D49541B}"/>
          </ac:spMkLst>
        </pc:spChg>
      </pc:sldChg>
      <pc:sldChg chg="modSp add del modTransition">
        <pc:chgData name="Luca Schimweg" userId="1fee8af650608df4" providerId="LiveId" clId="{10AC6345-CC71-8445-9E8D-542514028129}" dt="2019-12-08T16:11:14.985" v="6495" actId="2696"/>
        <pc:sldMkLst>
          <pc:docMk/>
          <pc:sldMk cId="583858693" sldId="263"/>
        </pc:sldMkLst>
        <pc:spChg chg="mod">
          <ac:chgData name="Luca Schimweg" userId="1fee8af650608df4" providerId="LiveId" clId="{10AC6345-CC71-8445-9E8D-542514028129}" dt="2019-12-08T11:38:20.037" v="2110" actId="20577"/>
          <ac:spMkLst>
            <pc:docMk/>
            <pc:sldMk cId="583858693" sldId="263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1:45:45.256" v="2473" actId="20577"/>
          <ac:spMkLst>
            <pc:docMk/>
            <pc:sldMk cId="583858693" sldId="263"/>
            <ac:spMk id="3" creationId="{82974A10-E0F5-7948-9178-8E7009FEBCEF}"/>
          </ac:spMkLst>
        </pc:spChg>
      </pc:sldChg>
      <pc:sldChg chg="add del ord">
        <pc:chgData name="Luca Schimweg" userId="1fee8af650608df4" providerId="LiveId" clId="{10AC6345-CC71-8445-9E8D-542514028129}" dt="2019-12-08T11:38:31.785" v="2111" actId="2696"/>
        <pc:sldMkLst>
          <pc:docMk/>
          <pc:sldMk cId="1119874417" sldId="264"/>
        </pc:sldMkLst>
      </pc:sldChg>
      <pc:sldChg chg="addSp delSp modSp add del modTransition">
        <pc:chgData name="Luca Schimweg" userId="1fee8af650608df4" providerId="LiveId" clId="{10AC6345-CC71-8445-9E8D-542514028129}" dt="2019-12-08T16:11:14.987" v="6496" actId="2696"/>
        <pc:sldMkLst>
          <pc:docMk/>
          <pc:sldMk cId="2765130624" sldId="264"/>
        </pc:sldMkLst>
        <pc:spChg chg="del mod">
          <ac:chgData name="Luca Schimweg" userId="1fee8af650608df4" providerId="LiveId" clId="{10AC6345-CC71-8445-9E8D-542514028129}" dt="2019-12-08T11:49:12.381" v="2496" actId="478"/>
          <ac:spMkLst>
            <pc:docMk/>
            <pc:sldMk cId="2765130624" sldId="264"/>
            <ac:spMk id="2" creationId="{742E3478-4019-A348-92C7-CF92D3B2672F}"/>
          </ac:spMkLst>
        </pc:spChg>
        <pc:spChg chg="del">
          <ac:chgData name="Luca Schimweg" userId="1fee8af650608df4" providerId="LiveId" clId="{10AC6345-CC71-8445-9E8D-542514028129}" dt="2019-12-08T11:45:54.985" v="2475" actId="478"/>
          <ac:spMkLst>
            <pc:docMk/>
            <pc:sldMk cId="2765130624" sldId="264"/>
            <ac:spMk id="3" creationId="{82974A10-E0F5-7948-9178-8E7009FEBCEF}"/>
          </ac:spMkLst>
        </pc:spChg>
        <pc:spChg chg="add del mod">
          <ac:chgData name="Luca Schimweg" userId="1fee8af650608df4" providerId="LiveId" clId="{10AC6345-CC71-8445-9E8D-542514028129}" dt="2019-12-08T11:45:57.105" v="2476" actId="478"/>
          <ac:spMkLst>
            <pc:docMk/>
            <pc:sldMk cId="2765130624" sldId="264"/>
            <ac:spMk id="7" creationId="{29A2D60F-1C41-664E-8923-F9717DAF0436}"/>
          </ac:spMkLst>
        </pc:spChg>
        <pc:spChg chg="add del mod">
          <ac:chgData name="Luca Schimweg" userId="1fee8af650608df4" providerId="LiveId" clId="{10AC6345-CC71-8445-9E8D-542514028129}" dt="2019-12-08T11:48:27.422" v="2486" actId="478"/>
          <ac:spMkLst>
            <pc:docMk/>
            <pc:sldMk cId="2765130624" sldId="264"/>
            <ac:spMk id="11" creationId="{06E4A965-1E3E-7048-AE5D-627DF76A6082}"/>
          </ac:spMkLst>
        </pc:spChg>
        <pc:spChg chg="add del mod">
          <ac:chgData name="Luca Schimweg" userId="1fee8af650608df4" providerId="LiveId" clId="{10AC6345-CC71-8445-9E8D-542514028129}" dt="2019-12-08T11:49:14.192" v="2497" actId="478"/>
          <ac:spMkLst>
            <pc:docMk/>
            <pc:sldMk cId="2765130624" sldId="264"/>
            <ac:spMk id="14" creationId="{AD0AA7A0-C527-E748-A17A-1B35CCED4C78}"/>
          </ac:spMkLst>
        </pc:spChg>
        <pc:picChg chg="add del">
          <ac:chgData name="Luca Schimweg" userId="1fee8af650608df4" providerId="LiveId" clId="{10AC6345-CC71-8445-9E8D-542514028129}" dt="2019-12-08T11:46:09.707" v="2478" actId="478"/>
          <ac:picMkLst>
            <pc:docMk/>
            <pc:sldMk cId="2765130624" sldId="264"/>
            <ac:picMk id="8" creationId="{012E97B6-59D5-E449-ADEE-E34C112F89CE}"/>
          </ac:picMkLst>
        </pc:picChg>
        <pc:picChg chg="add del mod">
          <ac:chgData name="Luca Schimweg" userId="1fee8af650608df4" providerId="LiveId" clId="{10AC6345-CC71-8445-9E8D-542514028129}" dt="2019-12-08T11:47:55.696" v="2482" actId="478"/>
          <ac:picMkLst>
            <pc:docMk/>
            <pc:sldMk cId="2765130624" sldId="264"/>
            <ac:picMk id="10" creationId="{144C7132-109B-FA4E-86EB-8E0289B80377}"/>
          </ac:picMkLst>
        </pc:picChg>
        <pc:picChg chg="add mod">
          <ac:chgData name="Luca Schimweg" userId="1fee8af650608df4" providerId="LiveId" clId="{10AC6345-CC71-8445-9E8D-542514028129}" dt="2019-12-08T11:49:38.139" v="2503" actId="1076"/>
          <ac:picMkLst>
            <pc:docMk/>
            <pc:sldMk cId="2765130624" sldId="264"/>
            <ac:picMk id="12" creationId="{BDB017DC-8C1F-B344-B254-96CB0F9D77C4}"/>
          </ac:picMkLst>
        </pc:picChg>
      </pc:sldChg>
      <pc:sldChg chg="modSp add del modTransition">
        <pc:chgData name="Luca Schimweg" userId="1fee8af650608df4" providerId="LiveId" clId="{10AC6345-CC71-8445-9E8D-542514028129}" dt="2019-12-08T16:11:14.990" v="6497" actId="2696"/>
        <pc:sldMkLst>
          <pc:docMk/>
          <pc:sldMk cId="2107505961" sldId="265"/>
        </pc:sldMkLst>
        <pc:spChg chg="mod">
          <ac:chgData name="Luca Schimweg" userId="1fee8af650608df4" providerId="LiveId" clId="{10AC6345-CC71-8445-9E8D-542514028129}" dt="2019-12-08T11:50:24.438" v="2527" actId="20577"/>
          <ac:spMkLst>
            <pc:docMk/>
            <pc:sldMk cId="2107505961" sldId="265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1:53:15.513" v="2757" actId="2711"/>
          <ac:spMkLst>
            <pc:docMk/>
            <pc:sldMk cId="2107505961" sldId="265"/>
            <ac:spMk id="3" creationId="{82974A10-E0F5-7948-9178-8E7009FEBCEF}"/>
          </ac:spMkLst>
        </pc:spChg>
      </pc:sldChg>
      <pc:sldChg chg="addSp delSp modSp add del modTransition">
        <pc:chgData name="Luca Schimweg" userId="1fee8af650608df4" providerId="LiveId" clId="{10AC6345-CC71-8445-9E8D-542514028129}" dt="2019-12-08T16:11:14.992" v="6498" actId="2696"/>
        <pc:sldMkLst>
          <pc:docMk/>
          <pc:sldMk cId="2830006623" sldId="266"/>
        </pc:sldMkLst>
        <pc:picChg chg="add mod">
          <ac:chgData name="Luca Schimweg" userId="1fee8af650608df4" providerId="LiveId" clId="{10AC6345-CC71-8445-9E8D-542514028129}" dt="2019-12-08T11:53:53.750" v="2762" actId="1076"/>
          <ac:picMkLst>
            <pc:docMk/>
            <pc:sldMk cId="2830006623" sldId="266"/>
            <ac:picMk id="2" creationId="{BD204808-C51E-324E-9424-4132CCC67FB9}"/>
          </ac:picMkLst>
        </pc:picChg>
        <pc:picChg chg="del">
          <ac:chgData name="Luca Schimweg" userId="1fee8af650608df4" providerId="LiveId" clId="{10AC6345-CC71-8445-9E8D-542514028129}" dt="2019-12-08T11:53:37.190" v="2758" actId="478"/>
          <ac:picMkLst>
            <pc:docMk/>
            <pc:sldMk cId="2830006623" sldId="266"/>
            <ac:picMk id="12" creationId="{BDB017DC-8C1F-B344-B254-96CB0F9D77C4}"/>
          </ac:picMkLst>
        </pc:picChg>
      </pc:sldChg>
      <pc:sldChg chg="modSp add del modTransition">
        <pc:chgData name="Luca Schimweg" userId="1fee8af650608df4" providerId="LiveId" clId="{10AC6345-CC71-8445-9E8D-542514028129}" dt="2019-12-08T16:11:14.994" v="6499" actId="2696"/>
        <pc:sldMkLst>
          <pc:docMk/>
          <pc:sldMk cId="3114471318" sldId="267"/>
        </pc:sldMkLst>
        <pc:spChg chg="mod">
          <ac:chgData name="Luca Schimweg" userId="1fee8af650608df4" providerId="LiveId" clId="{10AC6345-CC71-8445-9E8D-542514028129}" dt="2019-12-08T11:55:00.667" v="2788" actId="20577"/>
          <ac:spMkLst>
            <pc:docMk/>
            <pc:sldMk cId="3114471318" sldId="267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1:55:54.562" v="2952" actId="20577"/>
          <ac:spMkLst>
            <pc:docMk/>
            <pc:sldMk cId="3114471318" sldId="267"/>
            <ac:spMk id="3" creationId="{82974A10-E0F5-7948-9178-8E7009FEBCEF}"/>
          </ac:spMkLst>
        </pc:spChg>
      </pc:sldChg>
      <pc:sldChg chg="addSp delSp modSp add del modTransition">
        <pc:chgData name="Luca Schimweg" userId="1fee8af650608df4" providerId="LiveId" clId="{10AC6345-CC71-8445-9E8D-542514028129}" dt="2019-12-08T16:11:14.996" v="6500" actId="2696"/>
        <pc:sldMkLst>
          <pc:docMk/>
          <pc:sldMk cId="2310802768" sldId="268"/>
        </pc:sldMkLst>
        <pc:picChg chg="del">
          <ac:chgData name="Luca Schimweg" userId="1fee8af650608df4" providerId="LiveId" clId="{10AC6345-CC71-8445-9E8D-542514028129}" dt="2019-12-08T11:56:11.242" v="2953" actId="478"/>
          <ac:picMkLst>
            <pc:docMk/>
            <pc:sldMk cId="2310802768" sldId="268"/>
            <ac:picMk id="2" creationId="{BD204808-C51E-324E-9424-4132CCC67FB9}"/>
          </ac:picMkLst>
        </pc:picChg>
        <pc:picChg chg="add mod">
          <ac:chgData name="Luca Schimweg" userId="1fee8af650608df4" providerId="LiveId" clId="{10AC6345-CC71-8445-9E8D-542514028129}" dt="2019-12-08T11:56:24.346" v="2958" actId="1076"/>
          <ac:picMkLst>
            <pc:docMk/>
            <pc:sldMk cId="2310802768" sldId="268"/>
            <ac:picMk id="3" creationId="{E007884B-6F1A-7445-88E7-B2050B6B8F2F}"/>
          </ac:picMkLst>
        </pc:picChg>
      </pc:sldChg>
      <pc:sldChg chg="modSp add del modTransition">
        <pc:chgData name="Luca Schimweg" userId="1fee8af650608df4" providerId="LiveId" clId="{10AC6345-CC71-8445-9E8D-542514028129}" dt="2019-12-08T16:11:14.998" v="6501" actId="2696"/>
        <pc:sldMkLst>
          <pc:docMk/>
          <pc:sldMk cId="2967146909" sldId="269"/>
        </pc:sldMkLst>
        <pc:spChg chg="mod">
          <ac:chgData name="Luca Schimweg" userId="1fee8af650608df4" providerId="LiveId" clId="{10AC6345-CC71-8445-9E8D-542514028129}" dt="2019-12-08T11:57:09.922" v="2978" actId="20577"/>
          <ac:spMkLst>
            <pc:docMk/>
            <pc:sldMk cId="2967146909" sldId="269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1:57:56.300" v="3092" actId="20577"/>
          <ac:spMkLst>
            <pc:docMk/>
            <pc:sldMk cId="2967146909" sldId="269"/>
            <ac:spMk id="3" creationId="{82974A10-E0F5-7948-9178-8E7009FEBCEF}"/>
          </ac:spMkLst>
        </pc:spChg>
      </pc:sldChg>
      <pc:sldChg chg="addSp delSp modSp add del modTransition">
        <pc:chgData name="Luca Schimweg" userId="1fee8af650608df4" providerId="LiveId" clId="{10AC6345-CC71-8445-9E8D-542514028129}" dt="2019-12-08T16:11:15" v="6502" actId="2696"/>
        <pc:sldMkLst>
          <pc:docMk/>
          <pc:sldMk cId="3506088801" sldId="270"/>
        </pc:sldMkLst>
        <pc:picChg chg="add mod">
          <ac:chgData name="Luca Schimweg" userId="1fee8af650608df4" providerId="LiveId" clId="{10AC6345-CC71-8445-9E8D-542514028129}" dt="2019-12-08T11:58:22.314" v="3096" actId="1076"/>
          <ac:picMkLst>
            <pc:docMk/>
            <pc:sldMk cId="3506088801" sldId="270"/>
            <ac:picMk id="2" creationId="{CC1BBF57-F5D4-5449-8462-CE370B697153}"/>
          </ac:picMkLst>
        </pc:picChg>
        <pc:picChg chg="del">
          <ac:chgData name="Luca Schimweg" userId="1fee8af650608df4" providerId="LiveId" clId="{10AC6345-CC71-8445-9E8D-542514028129}" dt="2019-12-08T11:58:15.832" v="3093" actId="478"/>
          <ac:picMkLst>
            <pc:docMk/>
            <pc:sldMk cId="3506088801" sldId="270"/>
            <ac:picMk id="3" creationId="{E007884B-6F1A-7445-88E7-B2050B6B8F2F}"/>
          </ac:picMkLst>
        </pc:picChg>
      </pc:sldChg>
      <pc:sldChg chg="modSp add del modTransition">
        <pc:chgData name="Luca Schimweg" userId="1fee8af650608df4" providerId="LiveId" clId="{10AC6345-CC71-8445-9E8D-542514028129}" dt="2019-12-08T16:11:15.002" v="6503" actId="2696"/>
        <pc:sldMkLst>
          <pc:docMk/>
          <pc:sldMk cId="3118235012" sldId="271"/>
        </pc:sldMkLst>
        <pc:spChg chg="mod">
          <ac:chgData name="Luca Schimweg" userId="1fee8af650608df4" providerId="LiveId" clId="{10AC6345-CC71-8445-9E8D-542514028129}" dt="2019-12-08T12:00:39.048" v="3120" actId="403"/>
          <ac:spMkLst>
            <pc:docMk/>
            <pc:sldMk cId="3118235012" sldId="271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2:02:43.196" v="3242" actId="20577"/>
          <ac:spMkLst>
            <pc:docMk/>
            <pc:sldMk cId="3118235012" sldId="271"/>
            <ac:spMk id="3" creationId="{82974A10-E0F5-7948-9178-8E7009FEBCEF}"/>
          </ac:spMkLst>
        </pc:spChg>
      </pc:sldChg>
      <pc:sldChg chg="addSp delSp modSp add del modTransition">
        <pc:chgData name="Luca Schimweg" userId="1fee8af650608df4" providerId="LiveId" clId="{10AC6345-CC71-8445-9E8D-542514028129}" dt="2019-12-08T16:11:15.007" v="6504" actId="2696"/>
        <pc:sldMkLst>
          <pc:docMk/>
          <pc:sldMk cId="1895340520" sldId="272"/>
        </pc:sldMkLst>
        <pc:picChg chg="del">
          <ac:chgData name="Luca Schimweg" userId="1fee8af650608df4" providerId="LiveId" clId="{10AC6345-CC71-8445-9E8D-542514028129}" dt="2019-12-08T12:00:54.612" v="3121" actId="478"/>
          <ac:picMkLst>
            <pc:docMk/>
            <pc:sldMk cId="1895340520" sldId="272"/>
            <ac:picMk id="2" creationId="{CC1BBF57-F5D4-5449-8462-CE370B697153}"/>
          </ac:picMkLst>
        </pc:picChg>
        <pc:picChg chg="add mod">
          <ac:chgData name="Luca Schimweg" userId="1fee8af650608df4" providerId="LiveId" clId="{10AC6345-CC71-8445-9E8D-542514028129}" dt="2019-12-08T12:01:05.448" v="3124" actId="1076"/>
          <ac:picMkLst>
            <pc:docMk/>
            <pc:sldMk cId="1895340520" sldId="272"/>
            <ac:picMk id="3" creationId="{2107D3C0-2C92-D640-A9FD-017C3F6AA6C8}"/>
          </ac:picMkLst>
        </pc:picChg>
      </pc:sldChg>
      <pc:sldChg chg="addSp delSp modSp add modTransition">
        <pc:chgData name="Luca Schimweg" userId="1fee8af650608df4" providerId="LiveId" clId="{10AC6345-CC71-8445-9E8D-542514028129}" dt="2019-12-08T19:38:05.851" v="7628" actId="207"/>
        <pc:sldMkLst>
          <pc:docMk/>
          <pc:sldMk cId="483730371" sldId="273"/>
        </pc:sldMkLst>
        <pc:spChg chg="mod">
          <ac:chgData name="Luca Schimweg" userId="1fee8af650608df4" providerId="LiveId" clId="{10AC6345-CC71-8445-9E8D-542514028129}" dt="2019-12-08T12:10:12.687" v="3613" actId="20577"/>
          <ac:spMkLst>
            <pc:docMk/>
            <pc:sldMk cId="483730371" sldId="273"/>
            <ac:spMk id="3" creationId="{82974A10-E0F5-7948-9178-8E7009FEBCEF}"/>
          </ac:spMkLst>
        </pc:spChg>
        <pc:spChg chg="add del mod">
          <ac:chgData name="Luca Schimweg" userId="1fee8af650608df4" providerId="LiveId" clId="{10AC6345-CC71-8445-9E8D-542514028129}" dt="2019-12-08T12:09:41.768" v="3568"/>
          <ac:spMkLst>
            <pc:docMk/>
            <pc:sldMk cId="483730371" sldId="273"/>
            <ac:spMk id="5" creationId="{DB753491-8D13-3247-8A58-3AB863F6AC54}"/>
          </ac:spMkLst>
        </pc:spChg>
        <pc:spChg chg="mod">
          <ac:chgData name="Luca Schimweg" userId="1fee8af650608df4" providerId="LiveId" clId="{10AC6345-CC71-8445-9E8D-542514028129}" dt="2019-12-08T19:37:58.973" v="7625" actId="207"/>
          <ac:spMkLst>
            <pc:docMk/>
            <pc:sldMk cId="483730371" sldId="273"/>
            <ac:spMk id="9" creationId="{A5E358A9-634F-0342-A8F3-83607F7622BB}"/>
          </ac:spMkLst>
        </pc:spChg>
        <pc:spChg chg="mod">
          <ac:chgData name="Luca Schimweg" userId="1fee8af650608df4" providerId="LiveId" clId="{10AC6345-CC71-8445-9E8D-542514028129}" dt="2019-12-08T19:38:03.489" v="7627" actId="207"/>
          <ac:spMkLst>
            <pc:docMk/>
            <pc:sldMk cId="483730371" sldId="273"/>
            <ac:spMk id="10" creationId="{78B20E03-170A-2845-87AB-BF180AFABA28}"/>
          </ac:spMkLst>
        </pc:spChg>
        <pc:spChg chg="mod">
          <ac:chgData name="Luca Schimweg" userId="1fee8af650608df4" providerId="LiveId" clId="{10AC6345-CC71-8445-9E8D-542514028129}" dt="2019-12-08T12:10:14.443" v="3614" actId="20577"/>
          <ac:spMkLst>
            <pc:docMk/>
            <pc:sldMk cId="483730371" sldId="273"/>
            <ac:spMk id="11" creationId="{C3716E33-22A2-0E4E-8D82-B49A47B3BF22}"/>
          </ac:spMkLst>
        </pc:spChg>
        <pc:spChg chg="add mod">
          <ac:chgData name="Luca Schimweg" userId="1fee8af650608df4" providerId="LiveId" clId="{10AC6345-CC71-8445-9E8D-542514028129}" dt="2019-12-08T19:38:01.121" v="7626" actId="207"/>
          <ac:spMkLst>
            <pc:docMk/>
            <pc:sldMk cId="483730371" sldId="273"/>
            <ac:spMk id="12" creationId="{4B6B42DE-F8B6-1549-9141-4DC32FB5B0A1}"/>
          </ac:spMkLst>
        </pc:spChg>
        <pc:spChg chg="add mod">
          <ac:chgData name="Luca Schimweg" userId="1fee8af650608df4" providerId="LiveId" clId="{10AC6345-CC71-8445-9E8D-542514028129}" dt="2019-12-08T19:38:05.851" v="7628" actId="207"/>
          <ac:spMkLst>
            <pc:docMk/>
            <pc:sldMk cId="483730371" sldId="273"/>
            <ac:spMk id="13" creationId="{8DA72989-6B8A-1C4C-A01B-2B66CE649865}"/>
          </ac:spMkLst>
        </pc:spChg>
        <pc:spChg chg="add mod">
          <ac:chgData name="Luca Schimweg" userId="1fee8af650608df4" providerId="LiveId" clId="{10AC6345-CC71-8445-9E8D-542514028129}" dt="2019-12-08T12:19:24.199" v="3817" actId="20577"/>
          <ac:spMkLst>
            <pc:docMk/>
            <pc:sldMk cId="483730371" sldId="273"/>
            <ac:spMk id="14" creationId="{3CA80CCB-8619-6240-A948-578A8F70BCE3}"/>
          </ac:spMkLst>
        </pc:spChg>
        <pc:spChg chg="add mod">
          <ac:chgData name="Luca Schimweg" userId="1fee8af650608df4" providerId="LiveId" clId="{10AC6345-CC71-8445-9E8D-542514028129}" dt="2019-12-08T12:11:01.783" v="3631"/>
          <ac:spMkLst>
            <pc:docMk/>
            <pc:sldMk cId="483730371" sldId="273"/>
            <ac:spMk id="15" creationId="{65EB00A7-9AE9-3349-9011-5F6B3D81874C}"/>
          </ac:spMkLst>
        </pc:spChg>
      </pc:sldChg>
      <pc:sldChg chg="add del modTransition">
        <pc:chgData name="Luca Schimweg" userId="1fee8af650608df4" providerId="LiveId" clId="{10AC6345-CC71-8445-9E8D-542514028129}" dt="2019-12-08T19:38:15.209" v="7629" actId="2696"/>
        <pc:sldMkLst>
          <pc:docMk/>
          <pc:sldMk cId="646880679" sldId="274"/>
        </pc:sldMkLst>
      </pc:sldChg>
      <pc:sldChg chg="addSp delSp modSp add modTransition">
        <pc:chgData name="Luca Schimweg" userId="1fee8af650608df4" providerId="LiveId" clId="{10AC6345-CC71-8445-9E8D-542514028129}" dt="2019-12-08T13:08:42.834" v="4398"/>
        <pc:sldMkLst>
          <pc:docMk/>
          <pc:sldMk cId="27683462" sldId="275"/>
        </pc:sldMkLst>
        <pc:spChg chg="mod">
          <ac:chgData name="Luca Schimweg" userId="1fee8af650608df4" providerId="LiveId" clId="{10AC6345-CC71-8445-9E8D-542514028129}" dt="2019-12-08T12:29:12.384" v="3900" actId="20577"/>
          <ac:spMkLst>
            <pc:docMk/>
            <pc:sldMk cId="27683462" sldId="275"/>
            <ac:spMk id="2" creationId="{33CD68E3-A9B5-2D49-9686-C4EA3FF18C61}"/>
          </ac:spMkLst>
        </pc:spChg>
        <pc:spChg chg="del">
          <ac:chgData name="Luca Schimweg" userId="1fee8af650608df4" providerId="LiveId" clId="{10AC6345-CC71-8445-9E8D-542514028129}" dt="2019-12-08T12:15:05.732" v="3738" actId="478"/>
          <ac:spMkLst>
            <pc:docMk/>
            <pc:sldMk cId="27683462" sldId="275"/>
            <ac:spMk id="3" creationId="{972E085A-EF50-E848-859D-95B2FAFB1798}"/>
          </ac:spMkLst>
        </pc:spChg>
        <pc:spChg chg="add">
          <ac:chgData name="Luca Schimweg" userId="1fee8af650608df4" providerId="LiveId" clId="{10AC6345-CC71-8445-9E8D-542514028129}" dt="2019-12-08T12:14:33.065" v="3686"/>
          <ac:spMkLst>
            <pc:docMk/>
            <pc:sldMk cId="27683462" sldId="275"/>
            <ac:spMk id="4" creationId="{36AF4B24-AC00-4C41-A7E5-BD3B5E27066B}"/>
          </ac:spMkLst>
        </pc:spChg>
        <pc:spChg chg="add">
          <ac:chgData name="Luca Schimweg" userId="1fee8af650608df4" providerId="LiveId" clId="{10AC6345-CC71-8445-9E8D-542514028129}" dt="2019-12-08T12:14:33.065" v="3686"/>
          <ac:spMkLst>
            <pc:docMk/>
            <pc:sldMk cId="27683462" sldId="275"/>
            <ac:spMk id="5" creationId="{52C49A18-B01D-7A41-AD7D-1B67A86ADFB9}"/>
          </ac:spMkLst>
        </pc:spChg>
        <pc:spChg chg="add mod">
          <ac:chgData name="Luca Schimweg" userId="1fee8af650608df4" providerId="LiveId" clId="{10AC6345-CC71-8445-9E8D-542514028129}" dt="2019-12-08T12:28:07.270" v="3886" actId="1076"/>
          <ac:spMkLst>
            <pc:docMk/>
            <pc:sldMk cId="27683462" sldId="275"/>
            <ac:spMk id="6" creationId="{33FE9A83-7391-3940-966F-7EFD9DD02227}"/>
          </ac:spMkLst>
        </pc:spChg>
        <pc:spChg chg="add mod">
          <ac:chgData name="Luca Schimweg" userId="1fee8af650608df4" providerId="LiveId" clId="{10AC6345-CC71-8445-9E8D-542514028129}" dt="2019-12-08T12:28:07.270" v="3886" actId="1076"/>
          <ac:spMkLst>
            <pc:docMk/>
            <pc:sldMk cId="27683462" sldId="275"/>
            <ac:spMk id="9" creationId="{918F0D36-A2ED-DF46-8FC5-820EA331559A}"/>
          </ac:spMkLst>
        </pc:spChg>
        <pc:spChg chg="add mod">
          <ac:chgData name="Luca Schimweg" userId="1fee8af650608df4" providerId="LiveId" clId="{10AC6345-CC71-8445-9E8D-542514028129}" dt="2019-12-08T12:28:11.590" v="3887" actId="1076"/>
          <ac:spMkLst>
            <pc:docMk/>
            <pc:sldMk cId="27683462" sldId="275"/>
            <ac:spMk id="10" creationId="{02CEB359-CB8D-1043-AD02-1D5097A788A6}"/>
          </ac:spMkLst>
        </pc:spChg>
        <pc:spChg chg="add mod">
          <ac:chgData name="Luca Schimweg" userId="1fee8af650608df4" providerId="LiveId" clId="{10AC6345-CC71-8445-9E8D-542514028129}" dt="2019-12-08T12:28:11.590" v="3887" actId="1076"/>
          <ac:spMkLst>
            <pc:docMk/>
            <pc:sldMk cId="27683462" sldId="275"/>
            <ac:spMk id="12" creationId="{36D4AA32-4B4C-BB46-8ECA-30AA287204E9}"/>
          </ac:spMkLst>
        </pc:spChg>
        <pc:spChg chg="add mod">
          <ac:chgData name="Luca Schimweg" userId="1fee8af650608df4" providerId="LiveId" clId="{10AC6345-CC71-8445-9E8D-542514028129}" dt="2019-12-08T12:47:28.426" v="4105" actId="404"/>
          <ac:spMkLst>
            <pc:docMk/>
            <pc:sldMk cId="27683462" sldId="275"/>
            <ac:spMk id="15" creationId="{B65AE4F4-F2FE-1842-9794-6AD71A4AAEE0}"/>
          </ac:spMkLst>
        </pc:spChg>
        <pc:spChg chg="add del mod">
          <ac:chgData name="Luca Schimweg" userId="1fee8af650608df4" providerId="LiveId" clId="{10AC6345-CC71-8445-9E8D-542514028129}" dt="2019-12-08T12:27:28.779" v="3872" actId="478"/>
          <ac:spMkLst>
            <pc:docMk/>
            <pc:sldMk cId="27683462" sldId="275"/>
            <ac:spMk id="16" creationId="{E848E396-224A-A54C-BFAB-F341E4F73F10}"/>
          </ac:spMkLst>
        </pc:spChg>
        <pc:spChg chg="add del mod">
          <ac:chgData name="Luca Schimweg" userId="1fee8af650608df4" providerId="LiveId" clId="{10AC6345-CC71-8445-9E8D-542514028129}" dt="2019-12-08T12:32:16.185" v="3904" actId="478"/>
          <ac:spMkLst>
            <pc:docMk/>
            <pc:sldMk cId="27683462" sldId="275"/>
            <ac:spMk id="17" creationId="{B6A990AF-7452-F54C-9F16-7CC3156932B4}"/>
          </ac:spMkLst>
        </pc:spChg>
        <pc:spChg chg="add mod">
          <ac:chgData name="Luca Schimweg" userId="1fee8af650608df4" providerId="LiveId" clId="{10AC6345-CC71-8445-9E8D-542514028129}" dt="2019-12-08T12:47:33.443" v="4107" actId="404"/>
          <ac:spMkLst>
            <pc:docMk/>
            <pc:sldMk cId="27683462" sldId="275"/>
            <ac:spMk id="18" creationId="{A9B52CEE-927F-E142-B633-4A6B596EF604}"/>
          </ac:spMkLst>
        </pc:spChg>
        <pc:picChg chg="add mod">
          <ac:chgData name="Luca Schimweg" userId="1fee8af650608df4" providerId="LiveId" clId="{10AC6345-CC71-8445-9E8D-542514028129}" dt="2019-12-08T12:28:07.270" v="3886" actId="1076"/>
          <ac:picMkLst>
            <pc:docMk/>
            <pc:sldMk cId="27683462" sldId="275"/>
            <ac:picMk id="8" creationId="{77CC7EDC-59D1-F445-983D-6BE461E6E80F}"/>
          </ac:picMkLst>
        </pc:picChg>
        <pc:picChg chg="add mod">
          <ac:chgData name="Luca Schimweg" userId="1fee8af650608df4" providerId="LiveId" clId="{10AC6345-CC71-8445-9E8D-542514028129}" dt="2019-12-08T12:28:11.590" v="3887" actId="1076"/>
          <ac:picMkLst>
            <pc:docMk/>
            <pc:sldMk cId="27683462" sldId="275"/>
            <ac:picMk id="11" creationId="{0F48388B-5347-7641-B3B0-B562649C47BF}"/>
          </ac:picMkLst>
        </pc:picChg>
        <pc:cxnChg chg="add del mod">
          <ac:chgData name="Luca Schimweg" userId="1fee8af650608df4" providerId="LiveId" clId="{10AC6345-CC71-8445-9E8D-542514028129}" dt="2019-12-08T12:24:47.991" v="3827" actId="478"/>
          <ac:cxnSpMkLst>
            <pc:docMk/>
            <pc:sldMk cId="27683462" sldId="275"/>
            <ac:cxnSpMk id="14" creationId="{37A41512-5465-DB43-B5A6-C4C8A0F904D9}"/>
          </ac:cxnSpMkLst>
        </pc:cxnChg>
      </pc:sldChg>
      <pc:sldChg chg="addSp delSp modSp add modTransition">
        <pc:chgData name="Luca Schimweg" userId="1fee8af650608df4" providerId="LiveId" clId="{10AC6345-CC71-8445-9E8D-542514028129}" dt="2019-12-08T13:08:42.834" v="4398"/>
        <pc:sldMkLst>
          <pc:docMk/>
          <pc:sldMk cId="3422608596" sldId="276"/>
        </pc:sldMkLst>
        <pc:spChg chg="mod">
          <ac:chgData name="Luca Schimweg" userId="1fee8af650608df4" providerId="LiveId" clId="{10AC6345-CC71-8445-9E8D-542514028129}" dt="2019-12-08T12:38:31.231" v="3966" actId="20577"/>
          <ac:spMkLst>
            <pc:docMk/>
            <pc:sldMk cId="3422608596" sldId="276"/>
            <ac:spMk id="2" creationId="{33CD68E3-A9B5-2D49-9686-C4EA3FF18C61}"/>
          </ac:spMkLst>
        </pc:spChg>
        <pc:spChg chg="mod">
          <ac:chgData name="Luca Schimweg" userId="1fee8af650608df4" providerId="LiveId" clId="{10AC6345-CC71-8445-9E8D-542514028129}" dt="2019-12-08T12:39:37.190" v="3972" actId="1076"/>
          <ac:spMkLst>
            <pc:docMk/>
            <pc:sldMk cId="3422608596" sldId="276"/>
            <ac:spMk id="9" creationId="{918F0D36-A2ED-DF46-8FC5-820EA331559A}"/>
          </ac:spMkLst>
        </pc:spChg>
        <pc:spChg chg="mod">
          <ac:chgData name="Luca Schimweg" userId="1fee8af650608df4" providerId="LiveId" clId="{10AC6345-CC71-8445-9E8D-542514028129}" dt="2019-12-08T12:42:33.253" v="3990" actId="1076"/>
          <ac:spMkLst>
            <pc:docMk/>
            <pc:sldMk cId="3422608596" sldId="276"/>
            <ac:spMk id="12" creationId="{36D4AA32-4B4C-BB46-8ECA-30AA287204E9}"/>
          </ac:spMkLst>
        </pc:spChg>
        <pc:spChg chg="del">
          <ac:chgData name="Luca Schimweg" userId="1fee8af650608df4" providerId="LiveId" clId="{10AC6345-CC71-8445-9E8D-542514028129}" dt="2019-12-08T12:40:10.695" v="3973" actId="478"/>
          <ac:spMkLst>
            <pc:docMk/>
            <pc:sldMk cId="3422608596" sldId="276"/>
            <ac:spMk id="15" creationId="{B65AE4F4-F2FE-1842-9794-6AD71A4AAEE0}"/>
          </ac:spMkLst>
        </pc:spChg>
        <pc:spChg chg="add mod">
          <ac:chgData name="Luca Schimweg" userId="1fee8af650608df4" providerId="LiveId" clId="{10AC6345-CC71-8445-9E8D-542514028129}" dt="2019-12-08T12:46:43.264" v="4084" actId="207"/>
          <ac:spMkLst>
            <pc:docMk/>
            <pc:sldMk cId="3422608596" sldId="276"/>
            <ac:spMk id="16" creationId="{2056E94C-00B5-7645-8777-F37C217ACF30}"/>
          </ac:spMkLst>
        </pc:spChg>
        <pc:spChg chg="add mod">
          <ac:chgData name="Luca Schimweg" userId="1fee8af650608df4" providerId="LiveId" clId="{10AC6345-CC71-8445-9E8D-542514028129}" dt="2019-12-08T12:47:21.722" v="4103" actId="404"/>
          <ac:spMkLst>
            <pc:docMk/>
            <pc:sldMk cId="3422608596" sldId="276"/>
            <ac:spMk id="17" creationId="{16A06C4A-C370-0840-8E28-DA323D321A6B}"/>
          </ac:spMkLst>
        </pc:spChg>
        <pc:spChg chg="del">
          <ac:chgData name="Luca Schimweg" userId="1fee8af650608df4" providerId="LiveId" clId="{10AC6345-CC71-8445-9E8D-542514028129}" dt="2019-12-08T12:40:13.035" v="3974" actId="478"/>
          <ac:spMkLst>
            <pc:docMk/>
            <pc:sldMk cId="3422608596" sldId="276"/>
            <ac:spMk id="18" creationId="{A9B52CEE-927F-E142-B633-4A6B596EF604}"/>
          </ac:spMkLst>
        </pc:spChg>
        <pc:spChg chg="add mod">
          <ac:chgData name="Luca Schimweg" userId="1fee8af650608df4" providerId="LiveId" clId="{10AC6345-CC71-8445-9E8D-542514028129}" dt="2019-12-08T12:47:05.982" v="4101" actId="1076"/>
          <ac:spMkLst>
            <pc:docMk/>
            <pc:sldMk cId="3422608596" sldId="276"/>
            <ac:spMk id="20" creationId="{C4C413A8-E024-A44D-B66B-3530E025B5CE}"/>
          </ac:spMkLst>
        </pc:spChg>
        <pc:spChg chg="add">
          <ac:chgData name="Luca Schimweg" userId="1fee8af650608df4" providerId="LiveId" clId="{10AC6345-CC71-8445-9E8D-542514028129}" dt="2019-12-08T12:48:39.926" v="4151"/>
          <ac:spMkLst>
            <pc:docMk/>
            <pc:sldMk cId="3422608596" sldId="276"/>
            <ac:spMk id="21" creationId="{48605AB5-42D3-A24C-80B3-15D6E8555DB2}"/>
          </ac:spMkLst>
        </pc:spChg>
        <pc:picChg chg="add mod">
          <ac:chgData name="Luca Schimweg" userId="1fee8af650608df4" providerId="LiveId" clId="{10AC6345-CC71-8445-9E8D-542514028129}" dt="2019-12-08T12:42:50.671" v="3993" actId="1076"/>
          <ac:picMkLst>
            <pc:docMk/>
            <pc:sldMk cId="3422608596" sldId="276"/>
            <ac:picMk id="7" creationId="{682CD46C-240D-C84E-A737-C624C7A14FE4}"/>
          </ac:picMkLst>
        </pc:picChg>
        <pc:picChg chg="mod">
          <ac:chgData name="Luca Schimweg" userId="1fee8af650608df4" providerId="LiveId" clId="{10AC6345-CC71-8445-9E8D-542514028129}" dt="2019-12-08T12:39:26.561" v="3968" actId="207"/>
          <ac:picMkLst>
            <pc:docMk/>
            <pc:sldMk cId="3422608596" sldId="276"/>
            <ac:picMk id="8" creationId="{77CC7EDC-59D1-F445-983D-6BE461E6E80F}"/>
          </ac:picMkLst>
        </pc:picChg>
        <pc:picChg chg="del">
          <ac:chgData name="Luca Schimweg" userId="1fee8af650608df4" providerId="LiveId" clId="{10AC6345-CC71-8445-9E8D-542514028129}" dt="2019-12-08T12:40:17.520" v="3975" actId="478"/>
          <ac:picMkLst>
            <pc:docMk/>
            <pc:sldMk cId="3422608596" sldId="276"/>
            <ac:picMk id="11" creationId="{0F48388B-5347-7641-B3B0-B562649C47BF}"/>
          </ac:picMkLst>
        </pc:picChg>
        <pc:picChg chg="add mod">
          <ac:chgData name="Luca Schimweg" userId="1fee8af650608df4" providerId="LiveId" clId="{10AC6345-CC71-8445-9E8D-542514028129}" dt="2019-12-08T12:45:23.784" v="4006" actId="1076"/>
          <ac:picMkLst>
            <pc:docMk/>
            <pc:sldMk cId="3422608596" sldId="276"/>
            <ac:picMk id="14" creationId="{D40105E8-2F29-394E-9D94-155CD583C6D0}"/>
          </ac:picMkLst>
        </pc:picChg>
        <pc:picChg chg="add mod">
          <ac:chgData name="Luca Schimweg" userId="1fee8af650608df4" providerId="LiveId" clId="{10AC6345-CC71-8445-9E8D-542514028129}" dt="2019-12-08T12:46:30.001" v="4082" actId="1076"/>
          <ac:picMkLst>
            <pc:docMk/>
            <pc:sldMk cId="3422608596" sldId="276"/>
            <ac:picMk id="19" creationId="{56EBC83C-F39D-C848-B475-BE911C247DE4}"/>
          </ac:picMkLst>
        </pc:picChg>
      </pc:sldChg>
      <pc:sldChg chg="addSp delSp modSp add modTransition">
        <pc:chgData name="Luca Schimweg" userId="1fee8af650608df4" providerId="LiveId" clId="{10AC6345-CC71-8445-9E8D-542514028129}" dt="2019-12-08T13:08:42.834" v="4398"/>
        <pc:sldMkLst>
          <pc:docMk/>
          <pc:sldMk cId="2198801259" sldId="277"/>
        </pc:sldMkLst>
        <pc:spChg chg="add mod">
          <ac:chgData name="Luca Schimweg" userId="1fee8af650608df4" providerId="LiveId" clId="{10AC6345-CC71-8445-9E8D-542514028129}" dt="2019-12-08T12:48:52.553" v="4187" actId="20577"/>
          <ac:spMkLst>
            <pc:docMk/>
            <pc:sldMk cId="2198801259" sldId="277"/>
            <ac:spMk id="3" creationId="{95F3E518-E231-144B-A9BA-C244D9FA2934}"/>
          </ac:spMkLst>
        </pc:spChg>
        <pc:spChg chg="mod">
          <ac:chgData name="Luca Schimweg" userId="1fee8af650608df4" providerId="LiveId" clId="{10AC6345-CC71-8445-9E8D-542514028129}" dt="2019-12-08T13:02:25.875" v="4330" actId="1076"/>
          <ac:spMkLst>
            <pc:docMk/>
            <pc:sldMk cId="2198801259" sldId="277"/>
            <ac:spMk id="6" creationId="{33FE9A83-7391-3940-966F-7EFD9DD02227}"/>
          </ac:spMkLst>
        </pc:spChg>
        <pc:spChg chg="mod">
          <ac:chgData name="Luca Schimweg" userId="1fee8af650608df4" providerId="LiveId" clId="{10AC6345-CC71-8445-9E8D-542514028129}" dt="2019-12-08T13:02:25.875" v="4330" actId="1076"/>
          <ac:spMkLst>
            <pc:docMk/>
            <pc:sldMk cId="2198801259" sldId="277"/>
            <ac:spMk id="9" creationId="{918F0D36-A2ED-DF46-8FC5-820EA331559A}"/>
          </ac:spMkLst>
        </pc:spChg>
        <pc:spChg chg="del mod">
          <ac:chgData name="Luca Schimweg" userId="1fee8af650608df4" providerId="LiveId" clId="{10AC6345-CC71-8445-9E8D-542514028129}" dt="2019-12-08T12:52:31.943" v="4194" actId="478"/>
          <ac:spMkLst>
            <pc:docMk/>
            <pc:sldMk cId="2198801259" sldId="277"/>
            <ac:spMk id="10" creationId="{02CEB359-CB8D-1043-AD02-1D5097A788A6}"/>
          </ac:spMkLst>
        </pc:spChg>
        <pc:spChg chg="del mod">
          <ac:chgData name="Luca Schimweg" userId="1fee8af650608df4" providerId="LiveId" clId="{10AC6345-CC71-8445-9E8D-542514028129}" dt="2019-12-08T12:52:31.943" v="4194" actId="478"/>
          <ac:spMkLst>
            <pc:docMk/>
            <pc:sldMk cId="2198801259" sldId="277"/>
            <ac:spMk id="12" creationId="{36D4AA32-4B4C-BB46-8ECA-30AA287204E9}"/>
          </ac:spMkLst>
        </pc:spChg>
        <pc:spChg chg="del">
          <ac:chgData name="Luca Schimweg" userId="1fee8af650608df4" providerId="LiveId" clId="{10AC6345-CC71-8445-9E8D-542514028129}" dt="2019-12-08T12:47:51.726" v="4109" actId="478"/>
          <ac:spMkLst>
            <pc:docMk/>
            <pc:sldMk cId="2198801259" sldId="277"/>
            <ac:spMk id="16" creationId="{2056E94C-00B5-7645-8777-F37C217ACF30}"/>
          </ac:spMkLst>
        </pc:spChg>
        <pc:spChg chg="del mod">
          <ac:chgData name="Luca Schimweg" userId="1fee8af650608df4" providerId="LiveId" clId="{10AC6345-CC71-8445-9E8D-542514028129}" dt="2019-12-08T12:52:19.478" v="4193" actId="478"/>
          <ac:spMkLst>
            <pc:docMk/>
            <pc:sldMk cId="2198801259" sldId="277"/>
            <ac:spMk id="17" creationId="{16A06C4A-C370-0840-8E28-DA323D321A6B}"/>
          </ac:spMkLst>
        </pc:spChg>
        <pc:spChg chg="mod">
          <ac:chgData name="Luca Schimweg" userId="1fee8af650608df4" providerId="LiveId" clId="{10AC6345-CC71-8445-9E8D-542514028129}" dt="2019-12-08T13:02:25.875" v="4330" actId="1076"/>
          <ac:spMkLst>
            <pc:docMk/>
            <pc:sldMk cId="2198801259" sldId="277"/>
            <ac:spMk id="20" creationId="{C4C413A8-E024-A44D-B66B-3530E025B5CE}"/>
          </ac:spMkLst>
        </pc:spChg>
        <pc:spChg chg="add mod">
          <ac:chgData name="Luca Schimweg" userId="1fee8af650608df4" providerId="LiveId" clId="{10AC6345-CC71-8445-9E8D-542514028129}" dt="2019-12-08T13:03:56.339" v="4352" actId="20577"/>
          <ac:spMkLst>
            <pc:docMk/>
            <pc:sldMk cId="2198801259" sldId="277"/>
            <ac:spMk id="21" creationId="{F76C9777-DC58-5447-83F5-1EA2A5E0D24A}"/>
          </ac:spMkLst>
        </pc:spChg>
        <pc:spChg chg="add del mod">
          <ac:chgData name="Luca Schimweg" userId="1fee8af650608df4" providerId="LiveId" clId="{10AC6345-CC71-8445-9E8D-542514028129}" dt="2019-12-08T12:54:57.430" v="4238" actId="478"/>
          <ac:spMkLst>
            <pc:docMk/>
            <pc:sldMk cId="2198801259" sldId="277"/>
            <ac:spMk id="22" creationId="{314D1E04-4F14-9F4C-8444-2A704E3E11C8}"/>
          </ac:spMkLst>
        </pc:spChg>
        <pc:spChg chg="add mod">
          <ac:chgData name="Luca Schimweg" userId="1fee8af650608df4" providerId="LiveId" clId="{10AC6345-CC71-8445-9E8D-542514028129}" dt="2019-12-08T13:02:25.875" v="4330" actId="1076"/>
          <ac:spMkLst>
            <pc:docMk/>
            <pc:sldMk cId="2198801259" sldId="277"/>
            <ac:spMk id="23" creationId="{98D5A969-F6B9-9D49-BEE4-6AD038434D1C}"/>
          </ac:spMkLst>
        </pc:spChg>
        <pc:spChg chg="add mod">
          <ac:chgData name="Luca Schimweg" userId="1fee8af650608df4" providerId="LiveId" clId="{10AC6345-CC71-8445-9E8D-542514028129}" dt="2019-12-08T13:03:46.396" v="4338" actId="20577"/>
          <ac:spMkLst>
            <pc:docMk/>
            <pc:sldMk cId="2198801259" sldId="277"/>
            <ac:spMk id="26" creationId="{B86BDABC-916F-4542-BA89-C4B285F745ED}"/>
          </ac:spMkLst>
        </pc:spChg>
        <pc:spChg chg="add mod">
          <ac:chgData name="Luca Schimweg" userId="1fee8af650608df4" providerId="LiveId" clId="{10AC6345-CC71-8445-9E8D-542514028129}" dt="2019-12-08T13:04:47.200" v="4359" actId="1076"/>
          <ac:spMkLst>
            <pc:docMk/>
            <pc:sldMk cId="2198801259" sldId="277"/>
            <ac:spMk id="34" creationId="{EBF26B68-2813-B54C-AA3F-9B48E04EFFEB}"/>
          </ac:spMkLst>
        </pc:spChg>
        <pc:spChg chg="add mod">
          <ac:chgData name="Luca Schimweg" userId="1fee8af650608df4" providerId="LiveId" clId="{10AC6345-CC71-8445-9E8D-542514028129}" dt="2019-12-08T13:02:25.875" v="4330" actId="1076"/>
          <ac:spMkLst>
            <pc:docMk/>
            <pc:sldMk cId="2198801259" sldId="277"/>
            <ac:spMk id="40" creationId="{E95FAF3E-0AF5-A142-AE3A-78F889B9A06A}"/>
          </ac:spMkLst>
        </pc:spChg>
        <pc:picChg chg="del mod">
          <ac:chgData name="Luca Schimweg" userId="1fee8af650608df4" providerId="LiveId" clId="{10AC6345-CC71-8445-9E8D-542514028129}" dt="2019-12-08T12:52:31.943" v="4194" actId="478"/>
          <ac:picMkLst>
            <pc:docMk/>
            <pc:sldMk cId="2198801259" sldId="277"/>
            <ac:picMk id="7" creationId="{682CD46C-240D-C84E-A737-C624C7A14FE4}"/>
          </ac:picMkLst>
        </pc:picChg>
        <pc:picChg chg="mod">
          <ac:chgData name="Luca Schimweg" userId="1fee8af650608df4" providerId="LiveId" clId="{10AC6345-CC71-8445-9E8D-542514028129}" dt="2019-12-08T13:02:25.875" v="4330" actId="1076"/>
          <ac:picMkLst>
            <pc:docMk/>
            <pc:sldMk cId="2198801259" sldId="277"/>
            <ac:picMk id="8" creationId="{77CC7EDC-59D1-F445-983D-6BE461E6E80F}"/>
          </ac:picMkLst>
        </pc:picChg>
        <pc:picChg chg="add mod">
          <ac:chgData name="Luca Schimweg" userId="1fee8af650608df4" providerId="LiveId" clId="{10AC6345-CC71-8445-9E8D-542514028129}" dt="2019-12-08T13:02:25.875" v="4330" actId="1076"/>
          <ac:picMkLst>
            <pc:docMk/>
            <pc:sldMk cId="2198801259" sldId="277"/>
            <ac:picMk id="13" creationId="{70F3DC25-AB21-2F4C-9087-879585A39EFD}"/>
          </ac:picMkLst>
        </pc:picChg>
        <pc:picChg chg="mod">
          <ac:chgData name="Luca Schimweg" userId="1fee8af650608df4" providerId="LiveId" clId="{10AC6345-CC71-8445-9E8D-542514028129}" dt="2019-12-08T13:02:25.875" v="4330" actId="1076"/>
          <ac:picMkLst>
            <pc:docMk/>
            <pc:sldMk cId="2198801259" sldId="277"/>
            <ac:picMk id="14" creationId="{D40105E8-2F29-394E-9D94-155CD583C6D0}"/>
          </ac:picMkLst>
        </pc:picChg>
        <pc:picChg chg="del">
          <ac:chgData name="Luca Schimweg" userId="1fee8af650608df4" providerId="LiveId" clId="{10AC6345-CC71-8445-9E8D-542514028129}" dt="2019-12-08T12:47:51.726" v="4109" actId="478"/>
          <ac:picMkLst>
            <pc:docMk/>
            <pc:sldMk cId="2198801259" sldId="277"/>
            <ac:picMk id="19" creationId="{56EBC83C-F39D-C848-B475-BE911C247DE4}"/>
          </ac:picMkLst>
        </pc:picChg>
        <pc:picChg chg="add mod">
          <ac:chgData name="Luca Schimweg" userId="1fee8af650608df4" providerId="LiveId" clId="{10AC6345-CC71-8445-9E8D-542514028129}" dt="2019-12-08T13:04:38.121" v="4358" actId="1076"/>
          <ac:picMkLst>
            <pc:docMk/>
            <pc:sldMk cId="2198801259" sldId="277"/>
            <ac:picMk id="33" creationId="{F76AC092-993C-BF47-ABE0-44B8DA1CADA2}"/>
          </ac:picMkLst>
        </pc:picChg>
        <pc:picChg chg="add mod">
          <ac:chgData name="Luca Schimweg" userId="1fee8af650608df4" providerId="LiveId" clId="{10AC6345-CC71-8445-9E8D-542514028129}" dt="2019-12-08T13:02:25.875" v="4330" actId="1076"/>
          <ac:picMkLst>
            <pc:docMk/>
            <pc:sldMk cId="2198801259" sldId="277"/>
            <ac:picMk id="39" creationId="{35D95858-D6FC-AD43-AE4C-32BFA8CC492D}"/>
          </ac:picMkLst>
        </pc:picChg>
        <pc:cxnChg chg="add mod">
          <ac:chgData name="Luca Schimweg" userId="1fee8af650608df4" providerId="LiveId" clId="{10AC6345-CC71-8445-9E8D-542514028129}" dt="2019-12-08T13:04:08.351" v="4357" actId="14100"/>
          <ac:cxnSpMkLst>
            <pc:docMk/>
            <pc:sldMk cId="2198801259" sldId="277"/>
            <ac:cxnSpMk id="18" creationId="{A5672C1D-D4AC-4E41-A3C8-F94F81D92658}"/>
          </ac:cxnSpMkLst>
        </pc:cxnChg>
        <pc:cxnChg chg="add mod">
          <ac:chgData name="Luca Schimweg" userId="1fee8af650608df4" providerId="LiveId" clId="{10AC6345-CC71-8445-9E8D-542514028129}" dt="2019-12-08T13:03:59.734" v="4353" actId="14100"/>
          <ac:cxnSpMkLst>
            <pc:docMk/>
            <pc:sldMk cId="2198801259" sldId="277"/>
            <ac:cxnSpMk id="24" creationId="{8C6AAD8F-285B-E64C-A83F-F42BB00B1175}"/>
          </ac:cxnSpMkLst>
        </pc:cxnChg>
        <pc:cxnChg chg="add mod">
          <ac:chgData name="Luca Schimweg" userId="1fee8af650608df4" providerId="LiveId" clId="{10AC6345-CC71-8445-9E8D-542514028129}" dt="2019-12-08T13:03:42.300" v="4331" actId="20577"/>
          <ac:cxnSpMkLst>
            <pc:docMk/>
            <pc:sldMk cId="2198801259" sldId="277"/>
            <ac:cxnSpMk id="27" creationId="{BCDD96A1-9CA9-9142-84E9-7C19AD52F8F7}"/>
          </ac:cxnSpMkLst>
        </pc:cxnChg>
        <pc:cxnChg chg="add mod">
          <ac:chgData name="Luca Schimweg" userId="1fee8af650608df4" providerId="LiveId" clId="{10AC6345-CC71-8445-9E8D-542514028129}" dt="2019-12-08T13:04:38.121" v="4358" actId="1076"/>
          <ac:cxnSpMkLst>
            <pc:docMk/>
            <pc:sldMk cId="2198801259" sldId="277"/>
            <ac:cxnSpMk id="35" creationId="{FFE5302A-0B7B-7747-B2A8-29FDF5798FEC}"/>
          </ac:cxnSpMkLst>
        </pc:cxnChg>
        <pc:cxnChg chg="add mod">
          <ac:chgData name="Luca Schimweg" userId="1fee8af650608df4" providerId="LiveId" clId="{10AC6345-CC71-8445-9E8D-542514028129}" dt="2019-12-08T13:02:25.875" v="4330" actId="1076"/>
          <ac:cxnSpMkLst>
            <pc:docMk/>
            <pc:sldMk cId="2198801259" sldId="277"/>
            <ac:cxnSpMk id="41" creationId="{0A163B32-1A8F-E44F-AC77-D39155598C6B}"/>
          </ac:cxnSpMkLst>
        </pc:cxnChg>
        <pc:cxnChg chg="add mod">
          <ac:chgData name="Luca Schimweg" userId="1fee8af650608df4" providerId="LiveId" clId="{10AC6345-CC71-8445-9E8D-542514028129}" dt="2019-12-08T13:04:38.121" v="4358" actId="1076"/>
          <ac:cxnSpMkLst>
            <pc:docMk/>
            <pc:sldMk cId="2198801259" sldId="277"/>
            <ac:cxnSpMk id="45" creationId="{F1AD9EC3-EC6F-9441-89D8-24A589EE2F0A}"/>
          </ac:cxnSpMkLst>
        </pc:cxnChg>
      </pc:sldChg>
      <pc:sldChg chg="addSp delSp modSp add modTransition modAnim">
        <pc:chgData name="Luca Schimweg" userId="1fee8af650608df4" providerId="LiveId" clId="{10AC6345-CC71-8445-9E8D-542514028129}" dt="2019-12-08T14:08:56.497" v="5409"/>
        <pc:sldMkLst>
          <pc:docMk/>
          <pc:sldMk cId="701670207" sldId="278"/>
        </pc:sldMkLst>
        <pc:spChg chg="mod">
          <ac:chgData name="Luca Schimweg" userId="1fee8af650608df4" providerId="LiveId" clId="{10AC6345-CC71-8445-9E8D-542514028129}" dt="2019-12-08T13:07:24.313" v="4379" actId="20577"/>
          <ac:spMkLst>
            <pc:docMk/>
            <pc:sldMk cId="701670207" sldId="278"/>
            <ac:spMk id="2" creationId="{33CD68E3-A9B5-2D49-9686-C4EA3FF18C61}"/>
          </ac:spMkLst>
        </pc:spChg>
        <pc:spChg chg="del mod">
          <ac:chgData name="Luca Schimweg" userId="1fee8af650608df4" providerId="LiveId" clId="{10AC6345-CC71-8445-9E8D-542514028129}" dt="2019-12-08T13:06:16.772" v="4362" actId="478"/>
          <ac:spMkLst>
            <pc:docMk/>
            <pc:sldMk cId="701670207" sldId="278"/>
            <ac:spMk id="3" creationId="{95F3E518-E231-144B-A9BA-C244D9FA2934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6" creationId="{33FE9A83-7391-3940-966F-7EFD9DD02227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9" creationId="{918F0D36-A2ED-DF46-8FC5-820EA331559A}"/>
          </ac:spMkLst>
        </pc:spChg>
        <pc:spChg chg="add del mod">
          <ac:chgData name="Luca Schimweg" userId="1fee8af650608df4" providerId="LiveId" clId="{10AC6345-CC71-8445-9E8D-542514028129}" dt="2019-12-08T14:08:56.497" v="5409"/>
          <ac:spMkLst>
            <pc:docMk/>
            <pc:sldMk cId="701670207" sldId="278"/>
            <ac:spMk id="11" creationId="{82C888FB-E666-4A41-91AD-6767C4E30454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20" creationId="{C4C413A8-E024-A44D-B66B-3530E025B5CE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21" creationId="{F76C9777-DC58-5447-83F5-1EA2A5E0D24A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23" creationId="{98D5A969-F6B9-9D49-BEE4-6AD038434D1C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26" creationId="{B86BDABC-916F-4542-BA89-C4B285F745ED}"/>
          </ac:spMkLst>
        </pc:spChg>
        <pc:spChg chg="add mod">
          <ac:chgData name="Luca Schimweg" userId="1fee8af650608df4" providerId="LiveId" clId="{10AC6345-CC71-8445-9E8D-542514028129}" dt="2019-12-08T13:07:39.782" v="4388" actId="20577"/>
          <ac:spMkLst>
            <pc:docMk/>
            <pc:sldMk cId="701670207" sldId="278"/>
            <ac:spMk id="28" creationId="{380FE609-4287-F542-B3F3-DDBAA5247FE7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34" creationId="{EBF26B68-2813-B54C-AA3F-9B48E04EFFEB}"/>
          </ac:spMkLst>
        </pc:spChg>
        <pc:spChg chg="del">
          <ac:chgData name="Luca Schimweg" userId="1fee8af650608df4" providerId="LiveId" clId="{10AC6345-CC71-8445-9E8D-542514028129}" dt="2019-12-08T13:06:18.680" v="4363" actId="478"/>
          <ac:spMkLst>
            <pc:docMk/>
            <pc:sldMk cId="701670207" sldId="278"/>
            <ac:spMk id="40" creationId="{E95FAF3E-0AF5-A142-AE3A-78F889B9A06A}"/>
          </ac:spMkLst>
        </pc:spChg>
        <pc:picChg chg="del">
          <ac:chgData name="Luca Schimweg" userId="1fee8af650608df4" providerId="LiveId" clId="{10AC6345-CC71-8445-9E8D-542514028129}" dt="2019-12-08T13:06:18.680" v="4363" actId="478"/>
          <ac:picMkLst>
            <pc:docMk/>
            <pc:sldMk cId="701670207" sldId="278"/>
            <ac:picMk id="8" creationId="{77CC7EDC-59D1-F445-983D-6BE461E6E80F}"/>
          </ac:picMkLst>
        </pc:picChg>
        <pc:picChg chg="add mod">
          <ac:chgData name="Luca Schimweg" userId="1fee8af650608df4" providerId="LiveId" clId="{10AC6345-CC71-8445-9E8D-542514028129}" dt="2019-12-08T13:07:29.443" v="4380" actId="1076"/>
          <ac:picMkLst>
            <pc:docMk/>
            <pc:sldMk cId="701670207" sldId="278"/>
            <ac:picMk id="10" creationId="{A7E9D464-8376-6C48-90C7-28B9C4BB420C}"/>
          </ac:picMkLst>
        </pc:picChg>
        <pc:picChg chg="del">
          <ac:chgData name="Luca Schimweg" userId="1fee8af650608df4" providerId="LiveId" clId="{10AC6345-CC71-8445-9E8D-542514028129}" dt="2019-12-08T13:06:18.680" v="4363" actId="478"/>
          <ac:picMkLst>
            <pc:docMk/>
            <pc:sldMk cId="701670207" sldId="278"/>
            <ac:picMk id="13" creationId="{70F3DC25-AB21-2F4C-9087-879585A39EFD}"/>
          </ac:picMkLst>
        </pc:picChg>
        <pc:picChg chg="del">
          <ac:chgData name="Luca Schimweg" userId="1fee8af650608df4" providerId="LiveId" clId="{10AC6345-CC71-8445-9E8D-542514028129}" dt="2019-12-08T13:06:18.680" v="4363" actId="478"/>
          <ac:picMkLst>
            <pc:docMk/>
            <pc:sldMk cId="701670207" sldId="278"/>
            <ac:picMk id="14" creationId="{D40105E8-2F29-394E-9D94-155CD583C6D0}"/>
          </ac:picMkLst>
        </pc:picChg>
        <pc:picChg chg="del">
          <ac:chgData name="Luca Schimweg" userId="1fee8af650608df4" providerId="LiveId" clId="{10AC6345-CC71-8445-9E8D-542514028129}" dt="2019-12-08T13:06:18.680" v="4363" actId="478"/>
          <ac:picMkLst>
            <pc:docMk/>
            <pc:sldMk cId="701670207" sldId="278"/>
            <ac:picMk id="33" creationId="{F76AC092-993C-BF47-ABE0-44B8DA1CADA2}"/>
          </ac:picMkLst>
        </pc:picChg>
        <pc:picChg chg="del">
          <ac:chgData name="Luca Schimweg" userId="1fee8af650608df4" providerId="LiveId" clId="{10AC6345-CC71-8445-9E8D-542514028129}" dt="2019-12-08T13:06:18.680" v="4363" actId="478"/>
          <ac:picMkLst>
            <pc:docMk/>
            <pc:sldMk cId="701670207" sldId="278"/>
            <ac:picMk id="39" creationId="{35D95858-D6FC-AD43-AE4C-32BFA8CC492D}"/>
          </ac:picMkLst>
        </pc:picChg>
        <pc:cxnChg chg="del">
          <ac:chgData name="Luca Schimweg" userId="1fee8af650608df4" providerId="LiveId" clId="{10AC6345-CC71-8445-9E8D-542514028129}" dt="2019-12-08T13:06:18.680" v="4363" actId="478"/>
          <ac:cxnSpMkLst>
            <pc:docMk/>
            <pc:sldMk cId="701670207" sldId="278"/>
            <ac:cxnSpMk id="18" creationId="{A5672C1D-D4AC-4E41-A3C8-F94F81D92658}"/>
          </ac:cxnSpMkLst>
        </pc:cxnChg>
        <pc:cxnChg chg="del mod">
          <ac:chgData name="Luca Schimweg" userId="1fee8af650608df4" providerId="LiveId" clId="{10AC6345-CC71-8445-9E8D-542514028129}" dt="2019-12-08T13:06:18.680" v="4363" actId="478"/>
          <ac:cxnSpMkLst>
            <pc:docMk/>
            <pc:sldMk cId="701670207" sldId="278"/>
            <ac:cxnSpMk id="24" creationId="{8C6AAD8F-285B-E64C-A83F-F42BB00B1175}"/>
          </ac:cxnSpMkLst>
        </pc:cxnChg>
        <pc:cxnChg chg="del mod">
          <ac:chgData name="Luca Schimweg" userId="1fee8af650608df4" providerId="LiveId" clId="{10AC6345-CC71-8445-9E8D-542514028129}" dt="2019-12-08T13:06:18.680" v="4363" actId="478"/>
          <ac:cxnSpMkLst>
            <pc:docMk/>
            <pc:sldMk cId="701670207" sldId="278"/>
            <ac:cxnSpMk id="27" creationId="{BCDD96A1-9CA9-9142-84E9-7C19AD52F8F7}"/>
          </ac:cxnSpMkLst>
        </pc:cxnChg>
        <pc:cxnChg chg="del mod">
          <ac:chgData name="Luca Schimweg" userId="1fee8af650608df4" providerId="LiveId" clId="{10AC6345-CC71-8445-9E8D-542514028129}" dt="2019-12-08T13:06:18.680" v="4363" actId="478"/>
          <ac:cxnSpMkLst>
            <pc:docMk/>
            <pc:sldMk cId="701670207" sldId="278"/>
            <ac:cxnSpMk id="35" creationId="{FFE5302A-0B7B-7747-B2A8-29FDF5798FEC}"/>
          </ac:cxnSpMkLst>
        </pc:cxnChg>
        <pc:cxnChg chg="del mod">
          <ac:chgData name="Luca Schimweg" userId="1fee8af650608df4" providerId="LiveId" clId="{10AC6345-CC71-8445-9E8D-542514028129}" dt="2019-12-08T13:06:18.680" v="4363" actId="478"/>
          <ac:cxnSpMkLst>
            <pc:docMk/>
            <pc:sldMk cId="701670207" sldId="278"/>
            <ac:cxnSpMk id="41" creationId="{0A163B32-1A8F-E44F-AC77-D39155598C6B}"/>
          </ac:cxnSpMkLst>
        </pc:cxnChg>
        <pc:cxnChg chg="del mod">
          <ac:chgData name="Luca Schimweg" userId="1fee8af650608df4" providerId="LiveId" clId="{10AC6345-CC71-8445-9E8D-542514028129}" dt="2019-12-08T13:06:18.680" v="4363" actId="478"/>
          <ac:cxnSpMkLst>
            <pc:docMk/>
            <pc:sldMk cId="701670207" sldId="278"/>
            <ac:cxnSpMk id="45" creationId="{F1AD9EC3-EC6F-9441-89D8-24A589EE2F0A}"/>
          </ac:cxnSpMkLst>
        </pc:cxnChg>
      </pc:sldChg>
      <pc:sldChg chg="addSp delSp modSp add modTransition">
        <pc:chgData name="Luca Schimweg" userId="1fee8af650608df4" providerId="LiveId" clId="{10AC6345-CC71-8445-9E8D-542514028129}" dt="2019-12-08T14:08:43.951" v="5405"/>
        <pc:sldMkLst>
          <pc:docMk/>
          <pc:sldMk cId="1747054601" sldId="279"/>
        </pc:sldMkLst>
        <pc:spChg chg="del">
          <ac:chgData name="Luca Schimweg" userId="1fee8af650608df4" providerId="LiveId" clId="{10AC6345-CC71-8445-9E8D-542514028129}" dt="2019-12-08T13:07:57.996" v="4391" actId="478"/>
          <ac:spMkLst>
            <pc:docMk/>
            <pc:sldMk cId="1747054601" sldId="279"/>
            <ac:spMk id="2" creationId="{33CD68E3-A9B5-2D49-9686-C4EA3FF18C61}"/>
          </ac:spMkLst>
        </pc:spChg>
        <pc:spChg chg="add del mod">
          <ac:chgData name="Luca Schimweg" userId="1fee8af650608df4" providerId="LiveId" clId="{10AC6345-CC71-8445-9E8D-542514028129}" dt="2019-12-08T13:07:59.987" v="4392" actId="478"/>
          <ac:spMkLst>
            <pc:docMk/>
            <pc:sldMk cId="1747054601" sldId="279"/>
            <ac:spMk id="6" creationId="{BDFE418E-200F-5445-BF2D-E040395EF5B5}"/>
          </ac:spMkLst>
        </pc:spChg>
        <pc:spChg chg="del">
          <ac:chgData name="Luca Schimweg" userId="1fee8af650608df4" providerId="LiveId" clId="{10AC6345-CC71-8445-9E8D-542514028129}" dt="2019-12-08T13:07:56.372" v="4390" actId="478"/>
          <ac:spMkLst>
            <pc:docMk/>
            <pc:sldMk cId="1747054601" sldId="279"/>
            <ac:spMk id="28" creationId="{380FE609-4287-F542-B3F3-DDBAA5247FE7}"/>
          </ac:spMkLst>
        </pc:spChg>
        <pc:picChg chg="mod">
          <ac:chgData name="Luca Schimweg" userId="1fee8af650608df4" providerId="LiveId" clId="{10AC6345-CC71-8445-9E8D-542514028129}" dt="2019-12-08T13:08:24.449" v="4395" actId="14100"/>
          <ac:picMkLst>
            <pc:docMk/>
            <pc:sldMk cId="1747054601" sldId="279"/>
            <ac:picMk id="10" creationId="{A7E9D464-8376-6C48-90C7-28B9C4BB420C}"/>
          </ac:picMkLst>
        </pc:picChg>
      </pc:sldChg>
      <pc:sldChg chg="modSp add modTransition">
        <pc:chgData name="Luca Schimweg" userId="1fee8af650608df4" providerId="LiveId" clId="{10AC6345-CC71-8445-9E8D-542514028129}" dt="2019-12-08T14:08:45.416" v="5406"/>
        <pc:sldMkLst>
          <pc:docMk/>
          <pc:sldMk cId="3065705379" sldId="280"/>
        </pc:sldMkLst>
        <pc:picChg chg="mod">
          <ac:chgData name="Luca Schimweg" userId="1fee8af650608df4" providerId="LiveId" clId="{10AC6345-CC71-8445-9E8D-542514028129}" dt="2019-12-08T13:09:07.591" v="4402" actId="1076"/>
          <ac:picMkLst>
            <pc:docMk/>
            <pc:sldMk cId="3065705379" sldId="280"/>
            <ac:picMk id="10" creationId="{A7E9D464-8376-6C48-90C7-28B9C4BB420C}"/>
          </ac:picMkLst>
        </pc:picChg>
      </pc:sldChg>
      <pc:sldChg chg="add">
        <pc:chgData name="Luca Schimweg" userId="1fee8af650608df4" providerId="LiveId" clId="{10AC6345-CC71-8445-9E8D-542514028129}" dt="2019-12-08T13:09:19.934" v="4403"/>
        <pc:sldMkLst>
          <pc:docMk/>
          <pc:sldMk cId="964377401" sldId="281"/>
        </pc:sldMkLst>
      </pc:sldChg>
      <pc:sldChg chg="addSp delSp modSp add ord">
        <pc:chgData name="Luca Schimweg" userId="1fee8af650608df4" providerId="LiveId" clId="{10AC6345-CC71-8445-9E8D-542514028129}" dt="2019-12-08T13:11:32.588" v="4417"/>
        <pc:sldMkLst>
          <pc:docMk/>
          <pc:sldMk cId="1479139747" sldId="282"/>
        </pc:sldMkLst>
        <pc:spChg chg="mod">
          <ac:chgData name="Luca Schimweg" userId="1fee8af650608df4" providerId="LiveId" clId="{10AC6345-CC71-8445-9E8D-542514028129}" dt="2019-12-08T13:11:22.565" v="4415" actId="20577"/>
          <ac:spMkLst>
            <pc:docMk/>
            <pc:sldMk cId="1479139747" sldId="282"/>
            <ac:spMk id="28" creationId="{380FE609-4287-F542-B3F3-DDBAA5247FE7}"/>
          </ac:spMkLst>
        </pc:spChg>
        <pc:picChg chg="add mod">
          <ac:chgData name="Luca Schimweg" userId="1fee8af650608df4" providerId="LiveId" clId="{10AC6345-CC71-8445-9E8D-542514028129}" dt="2019-12-08T13:11:32.588" v="4417"/>
          <ac:picMkLst>
            <pc:docMk/>
            <pc:sldMk cId="1479139747" sldId="282"/>
            <ac:picMk id="6" creationId="{31435D78-EF61-EB46-A507-E4450DF6DF02}"/>
          </ac:picMkLst>
        </pc:picChg>
        <pc:picChg chg="del">
          <ac:chgData name="Luca Schimweg" userId="1fee8af650608df4" providerId="LiveId" clId="{10AC6345-CC71-8445-9E8D-542514028129}" dt="2019-12-08T13:11:24.500" v="4416" actId="478"/>
          <ac:picMkLst>
            <pc:docMk/>
            <pc:sldMk cId="1479139747" sldId="282"/>
            <ac:picMk id="10" creationId="{A7E9D464-8376-6C48-90C7-28B9C4BB420C}"/>
          </ac:picMkLst>
        </pc:picChg>
      </pc:sldChg>
      <pc:sldChg chg="addSp delSp modSp add">
        <pc:chgData name="Luca Schimweg" userId="1fee8af650608df4" providerId="LiveId" clId="{10AC6345-CC71-8445-9E8D-542514028129}" dt="2019-12-08T13:13:52.257" v="4435" actId="1076"/>
        <pc:sldMkLst>
          <pc:docMk/>
          <pc:sldMk cId="2895830222" sldId="283"/>
        </pc:sldMkLst>
        <pc:spChg chg="del">
          <ac:chgData name="Luca Schimweg" userId="1fee8af650608df4" providerId="LiveId" clId="{10AC6345-CC71-8445-9E8D-542514028129}" dt="2019-12-08T13:12:43.853" v="4420" actId="478"/>
          <ac:spMkLst>
            <pc:docMk/>
            <pc:sldMk cId="2895830222" sldId="283"/>
            <ac:spMk id="2" creationId="{33CD68E3-A9B5-2D49-9686-C4EA3FF18C61}"/>
          </ac:spMkLst>
        </pc:spChg>
        <pc:spChg chg="add del mod">
          <ac:chgData name="Luca Schimweg" userId="1fee8af650608df4" providerId="LiveId" clId="{10AC6345-CC71-8445-9E8D-542514028129}" dt="2019-12-08T13:12:45.225" v="4421" actId="478"/>
          <ac:spMkLst>
            <pc:docMk/>
            <pc:sldMk cId="2895830222" sldId="283"/>
            <ac:spMk id="7" creationId="{9CE611FC-2805-384A-9EAC-CBF443CBAC55}"/>
          </ac:spMkLst>
        </pc:spChg>
        <pc:spChg chg="del">
          <ac:chgData name="Luca Schimweg" userId="1fee8af650608df4" providerId="LiveId" clId="{10AC6345-CC71-8445-9E8D-542514028129}" dt="2019-12-08T13:12:42.800" v="4419" actId="478"/>
          <ac:spMkLst>
            <pc:docMk/>
            <pc:sldMk cId="2895830222" sldId="283"/>
            <ac:spMk id="28" creationId="{380FE609-4287-F542-B3F3-DDBAA5247FE7}"/>
          </ac:spMkLst>
        </pc:spChg>
        <pc:picChg chg="mod">
          <ac:chgData name="Luca Schimweg" userId="1fee8af650608df4" providerId="LiveId" clId="{10AC6345-CC71-8445-9E8D-542514028129}" dt="2019-12-08T13:13:52.257" v="4435" actId="1076"/>
          <ac:picMkLst>
            <pc:docMk/>
            <pc:sldMk cId="2895830222" sldId="283"/>
            <ac:picMk id="6" creationId="{31435D78-EF61-EB46-A507-E4450DF6DF02}"/>
          </ac:picMkLst>
        </pc:picChg>
      </pc:sldChg>
      <pc:sldChg chg="modSp add">
        <pc:chgData name="Luca Schimweg" userId="1fee8af650608df4" providerId="LiveId" clId="{10AC6345-CC71-8445-9E8D-542514028129}" dt="2019-12-08T13:14:19.432" v="4438" actId="1076"/>
        <pc:sldMkLst>
          <pc:docMk/>
          <pc:sldMk cId="4083477822" sldId="284"/>
        </pc:sldMkLst>
        <pc:picChg chg="mod">
          <ac:chgData name="Luca Schimweg" userId="1fee8af650608df4" providerId="LiveId" clId="{10AC6345-CC71-8445-9E8D-542514028129}" dt="2019-12-08T13:14:19.432" v="4438" actId="1076"/>
          <ac:picMkLst>
            <pc:docMk/>
            <pc:sldMk cId="4083477822" sldId="284"/>
            <ac:picMk id="6" creationId="{31435D78-EF61-EB46-A507-E4450DF6DF02}"/>
          </ac:picMkLst>
        </pc:picChg>
      </pc:sldChg>
      <pc:sldChg chg="modSp add">
        <pc:chgData name="Luca Schimweg" userId="1fee8af650608df4" providerId="LiveId" clId="{10AC6345-CC71-8445-9E8D-542514028129}" dt="2019-12-08T13:14:56.345" v="4440" actId="1076"/>
        <pc:sldMkLst>
          <pc:docMk/>
          <pc:sldMk cId="2432036055" sldId="285"/>
        </pc:sldMkLst>
        <pc:picChg chg="mod">
          <ac:chgData name="Luca Schimweg" userId="1fee8af650608df4" providerId="LiveId" clId="{10AC6345-CC71-8445-9E8D-542514028129}" dt="2019-12-08T13:14:56.345" v="4440" actId="1076"/>
          <ac:picMkLst>
            <pc:docMk/>
            <pc:sldMk cId="2432036055" sldId="285"/>
            <ac:picMk id="6" creationId="{31435D78-EF61-EB46-A507-E4450DF6DF02}"/>
          </ac:picMkLst>
        </pc:picChg>
      </pc:sldChg>
      <pc:sldChg chg="add">
        <pc:chgData name="Luca Schimweg" userId="1fee8af650608df4" providerId="LiveId" clId="{10AC6345-CC71-8445-9E8D-542514028129}" dt="2019-12-08T13:15:04.439" v="4441"/>
        <pc:sldMkLst>
          <pc:docMk/>
          <pc:sldMk cId="1036606222" sldId="286"/>
        </pc:sldMkLst>
      </pc:sldChg>
      <pc:sldChg chg="addSp modSp add">
        <pc:chgData name="Luca Schimweg" userId="1fee8af650608df4" providerId="LiveId" clId="{10AC6345-CC71-8445-9E8D-542514028129}" dt="2019-12-08T14:07:11.827" v="5377"/>
        <pc:sldMkLst>
          <pc:docMk/>
          <pc:sldMk cId="4262207427" sldId="287"/>
        </pc:sldMkLst>
        <pc:spChg chg="mod">
          <ac:chgData name="Luca Schimweg" userId="1fee8af650608df4" providerId="LiveId" clId="{10AC6345-CC71-8445-9E8D-542514028129}" dt="2019-12-08T13:47:14.561" v="4455" actId="20577"/>
          <ac:spMkLst>
            <pc:docMk/>
            <pc:sldMk cId="4262207427" sldId="287"/>
            <ac:spMk id="2" creationId="{5ECC4E3D-94AA-E448-943F-1D062EC45FD5}"/>
          </ac:spMkLst>
        </pc:spChg>
        <pc:spChg chg="mod">
          <ac:chgData name="Luca Schimweg" userId="1fee8af650608df4" providerId="LiveId" clId="{10AC6345-CC71-8445-9E8D-542514028129}" dt="2019-12-08T14:06:26.798" v="5340" actId="20577"/>
          <ac:spMkLst>
            <pc:docMk/>
            <pc:sldMk cId="4262207427" sldId="287"/>
            <ac:spMk id="3" creationId="{FA5D6EE0-A175-AF44-8D62-283CC342D35B}"/>
          </ac:spMkLst>
        </pc:spChg>
        <pc:spChg chg="add">
          <ac:chgData name="Luca Schimweg" userId="1fee8af650608df4" providerId="LiveId" clId="{10AC6345-CC71-8445-9E8D-542514028129}" dt="2019-12-08T14:07:11.827" v="5377"/>
          <ac:spMkLst>
            <pc:docMk/>
            <pc:sldMk cId="4262207427" sldId="287"/>
            <ac:spMk id="4" creationId="{C06EF3B7-6991-DE49-99C4-21D07C607FB2}"/>
          </ac:spMkLst>
        </pc:spChg>
        <pc:spChg chg="add">
          <ac:chgData name="Luca Schimweg" userId="1fee8af650608df4" providerId="LiveId" clId="{10AC6345-CC71-8445-9E8D-542514028129}" dt="2019-12-08T14:07:11.827" v="5377"/>
          <ac:spMkLst>
            <pc:docMk/>
            <pc:sldMk cId="4262207427" sldId="287"/>
            <ac:spMk id="5" creationId="{AEE76FBD-76D2-5848-A193-D566947BE5F3}"/>
          </ac:spMkLst>
        </pc:spChg>
      </pc:sldChg>
      <pc:sldChg chg="addSp modSp add">
        <pc:chgData name="Luca Schimweg" userId="1fee8af650608df4" providerId="LiveId" clId="{10AC6345-CC71-8445-9E8D-542514028129}" dt="2019-12-08T13:52:26.261" v="4830"/>
        <pc:sldMkLst>
          <pc:docMk/>
          <pc:sldMk cId="940055696" sldId="288"/>
        </pc:sldMkLst>
        <pc:spChg chg="mod">
          <ac:chgData name="Luca Schimweg" userId="1fee8af650608df4" providerId="LiveId" clId="{10AC6345-CC71-8445-9E8D-542514028129}" dt="2019-12-08T13:47:27.146" v="4489" actId="20577"/>
          <ac:spMkLst>
            <pc:docMk/>
            <pc:sldMk cId="940055696" sldId="288"/>
            <ac:spMk id="2" creationId="{5ECC4E3D-94AA-E448-943F-1D062EC45FD5}"/>
          </ac:spMkLst>
        </pc:spChg>
        <pc:spChg chg="mod">
          <ac:chgData name="Luca Schimweg" userId="1fee8af650608df4" providerId="LiveId" clId="{10AC6345-CC71-8445-9E8D-542514028129}" dt="2019-12-08T13:49:33.122" v="4673" actId="5793"/>
          <ac:spMkLst>
            <pc:docMk/>
            <pc:sldMk cId="940055696" sldId="288"/>
            <ac:spMk id="3" creationId="{FA5D6EE0-A175-AF44-8D62-283CC342D35B}"/>
          </ac:spMkLst>
        </pc:spChg>
        <pc:spChg chg="add">
          <ac:chgData name="Luca Schimweg" userId="1fee8af650608df4" providerId="LiveId" clId="{10AC6345-CC71-8445-9E8D-542514028129}" dt="2019-12-08T13:52:26.261" v="4830"/>
          <ac:spMkLst>
            <pc:docMk/>
            <pc:sldMk cId="940055696" sldId="288"/>
            <ac:spMk id="4" creationId="{6B2CFF1E-69DA-1843-A041-4DD58C78C1AB}"/>
          </ac:spMkLst>
        </pc:spChg>
        <pc:spChg chg="add">
          <ac:chgData name="Luca Schimweg" userId="1fee8af650608df4" providerId="LiveId" clId="{10AC6345-CC71-8445-9E8D-542514028129}" dt="2019-12-08T13:52:26.261" v="4830"/>
          <ac:spMkLst>
            <pc:docMk/>
            <pc:sldMk cId="940055696" sldId="288"/>
            <ac:spMk id="5" creationId="{3D732B78-74CF-5E4B-B452-29AF272B01B7}"/>
          </ac:spMkLst>
        </pc:spChg>
      </pc:sldChg>
      <pc:sldChg chg="addSp modSp add">
        <pc:chgData name="Luca Schimweg" userId="1fee8af650608df4" providerId="LiveId" clId="{10AC6345-CC71-8445-9E8D-542514028129}" dt="2019-12-08T14:07:08.948" v="5376" actId="1076"/>
        <pc:sldMkLst>
          <pc:docMk/>
          <pc:sldMk cId="1878153953" sldId="289"/>
        </pc:sldMkLst>
        <pc:spChg chg="mod">
          <ac:chgData name="Luca Schimweg" userId="1fee8af650608df4" providerId="LiveId" clId="{10AC6345-CC71-8445-9E8D-542514028129}" dt="2019-12-08T14:07:08.948" v="5376" actId="1076"/>
          <ac:spMkLst>
            <pc:docMk/>
            <pc:sldMk cId="1878153953" sldId="289"/>
            <ac:spMk id="3" creationId="{FA5D6EE0-A175-AF44-8D62-283CC342D35B}"/>
          </ac:spMkLst>
        </pc:spChg>
        <pc:spChg chg="add mod">
          <ac:chgData name="Luca Schimweg" userId="1fee8af650608df4" providerId="LiveId" clId="{10AC6345-CC71-8445-9E8D-542514028129}" dt="2019-12-08T13:50:48.341" v="4692" actId="20577"/>
          <ac:spMkLst>
            <pc:docMk/>
            <pc:sldMk cId="1878153953" sldId="289"/>
            <ac:spMk id="4" creationId="{FEC53950-9387-264B-807D-0F6E5E9C0FF6}"/>
          </ac:spMkLst>
        </pc:spChg>
        <pc:spChg chg="add">
          <ac:chgData name="Luca Schimweg" userId="1fee8af650608df4" providerId="LiveId" clId="{10AC6345-CC71-8445-9E8D-542514028129}" dt="2019-12-08T13:52:28.416" v="4831"/>
          <ac:spMkLst>
            <pc:docMk/>
            <pc:sldMk cId="1878153953" sldId="289"/>
            <ac:spMk id="5" creationId="{B93D66D1-75A9-1E4A-B246-1F68EEC4813B}"/>
          </ac:spMkLst>
        </pc:spChg>
        <pc:spChg chg="add">
          <ac:chgData name="Luca Schimweg" userId="1fee8af650608df4" providerId="LiveId" clId="{10AC6345-CC71-8445-9E8D-542514028129}" dt="2019-12-08T13:52:28.416" v="4831"/>
          <ac:spMkLst>
            <pc:docMk/>
            <pc:sldMk cId="1878153953" sldId="289"/>
            <ac:spMk id="6" creationId="{DD924022-9CB1-C946-A622-C176967B7EB5}"/>
          </ac:spMkLst>
        </pc:spChg>
      </pc:sldChg>
      <pc:sldChg chg="modSp add del">
        <pc:chgData name="Luca Schimweg" userId="1fee8af650608df4" providerId="LiveId" clId="{10AC6345-CC71-8445-9E8D-542514028129}" dt="2019-12-08T14:12:38.939" v="5473" actId="2696"/>
        <pc:sldMkLst>
          <pc:docMk/>
          <pc:sldMk cId="993061728" sldId="290"/>
        </pc:sldMkLst>
        <pc:spChg chg="mod">
          <ac:chgData name="Luca Schimweg" userId="1fee8af650608df4" providerId="LiveId" clId="{10AC6345-CC71-8445-9E8D-542514028129}" dt="2019-12-08T14:07:29.348" v="5394" actId="20577"/>
          <ac:spMkLst>
            <pc:docMk/>
            <pc:sldMk cId="993061728" sldId="290"/>
            <ac:spMk id="2" creationId="{5ECC4E3D-94AA-E448-943F-1D062EC45FD5}"/>
          </ac:spMkLst>
        </pc:spChg>
        <pc:spChg chg="mod">
          <ac:chgData name="Luca Schimweg" userId="1fee8af650608df4" providerId="LiveId" clId="{10AC6345-CC71-8445-9E8D-542514028129}" dt="2019-12-08T14:12:29.696" v="5472" actId="20577"/>
          <ac:spMkLst>
            <pc:docMk/>
            <pc:sldMk cId="993061728" sldId="290"/>
            <ac:spMk id="3" creationId="{FA5D6EE0-A175-AF44-8D62-283CC342D35B}"/>
          </ac:spMkLst>
        </pc:spChg>
        <pc:spChg chg="mod">
          <ac:chgData name="Luca Schimweg" userId="1fee8af650608df4" providerId="LiveId" clId="{10AC6345-CC71-8445-9E8D-542514028129}" dt="2019-12-08T14:07:32.918" v="5402" actId="20577"/>
          <ac:spMkLst>
            <pc:docMk/>
            <pc:sldMk cId="993061728" sldId="290"/>
            <ac:spMk id="4" creationId="{FEC53950-9387-264B-807D-0F6E5E9C0FF6}"/>
          </ac:spMkLst>
        </pc:spChg>
      </pc:sldChg>
      <pc:sldChg chg="modSp add del">
        <pc:chgData name="Luca Schimweg" userId="1fee8af650608df4" providerId="LiveId" clId="{10AC6345-CC71-8445-9E8D-542514028129}" dt="2019-12-08T14:07:04.553" v="5374" actId="2696"/>
        <pc:sldMkLst>
          <pc:docMk/>
          <pc:sldMk cId="2508857119" sldId="290"/>
        </pc:sldMkLst>
        <pc:spChg chg="mod">
          <ac:chgData name="Luca Schimweg" userId="1fee8af650608df4" providerId="LiveId" clId="{10AC6345-CC71-8445-9E8D-542514028129}" dt="2019-12-08T14:06:47.184" v="5356" actId="20577"/>
          <ac:spMkLst>
            <pc:docMk/>
            <pc:sldMk cId="2508857119" sldId="290"/>
            <ac:spMk id="2" creationId="{5ECC4E3D-94AA-E448-943F-1D062EC45FD5}"/>
          </ac:spMkLst>
        </pc:spChg>
        <pc:spChg chg="mod">
          <ac:chgData name="Luca Schimweg" userId="1fee8af650608df4" providerId="LiveId" clId="{10AC6345-CC71-8445-9E8D-542514028129}" dt="2019-12-08T14:07:00.562" v="5373" actId="20577"/>
          <ac:spMkLst>
            <pc:docMk/>
            <pc:sldMk cId="2508857119" sldId="290"/>
            <ac:spMk id="3" creationId="{FA5D6EE0-A175-AF44-8D62-283CC342D35B}"/>
          </ac:spMkLst>
        </pc:spChg>
      </pc:sldChg>
      <pc:sldChg chg="delSp modSp add">
        <pc:chgData name="Luca Schimweg" userId="1fee8af650608df4" providerId="LiveId" clId="{10AC6345-CC71-8445-9E8D-542514028129}" dt="2019-12-08T19:44:02.805" v="7634" actId="207"/>
        <pc:sldMkLst>
          <pc:docMk/>
          <pc:sldMk cId="3583696577" sldId="290"/>
        </pc:sldMkLst>
        <pc:spChg chg="mod">
          <ac:chgData name="Luca Schimweg" userId="1fee8af650608df4" providerId="LiveId" clId="{10AC6345-CC71-8445-9E8D-542514028129}" dt="2019-12-08T14:12:46.198" v="5490" actId="20577"/>
          <ac:spMkLst>
            <pc:docMk/>
            <pc:sldMk cId="3583696577" sldId="290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4:13:41.623" v="5590" actId="20577"/>
          <ac:spMkLst>
            <pc:docMk/>
            <pc:sldMk cId="3583696577" sldId="290"/>
            <ac:spMk id="3" creationId="{82974A10-E0F5-7948-9178-8E7009FEBCEF}"/>
          </ac:spMkLst>
        </pc:spChg>
        <pc:spChg chg="mod">
          <ac:chgData name="Luca Schimweg" userId="1fee8af650608df4" providerId="LiveId" clId="{10AC6345-CC71-8445-9E8D-542514028129}" dt="2019-12-08T19:44:00.535" v="7633" actId="207"/>
          <ac:spMkLst>
            <pc:docMk/>
            <pc:sldMk cId="3583696577" sldId="290"/>
            <ac:spMk id="9" creationId="{A5E358A9-634F-0342-A8F3-83607F7622BB}"/>
          </ac:spMkLst>
        </pc:spChg>
        <pc:spChg chg="mod">
          <ac:chgData name="Luca Schimweg" userId="1fee8af650608df4" providerId="LiveId" clId="{10AC6345-CC71-8445-9E8D-542514028129}" dt="2019-12-08T19:44:02.805" v="7634" actId="207"/>
          <ac:spMkLst>
            <pc:docMk/>
            <pc:sldMk cId="3583696577" sldId="290"/>
            <ac:spMk id="10" creationId="{78B20E03-170A-2845-87AB-BF180AFABA28}"/>
          </ac:spMkLst>
        </pc:spChg>
        <pc:spChg chg="mod">
          <ac:chgData name="Luca Schimweg" userId="1fee8af650608df4" providerId="LiveId" clId="{10AC6345-CC71-8445-9E8D-542514028129}" dt="2019-12-08T14:13:54.999" v="5625" actId="20577"/>
          <ac:spMkLst>
            <pc:docMk/>
            <pc:sldMk cId="3583696577" sldId="290"/>
            <ac:spMk id="11" creationId="{C3716E33-22A2-0E4E-8D82-B49A47B3BF22}"/>
          </ac:spMkLst>
        </pc:spChg>
        <pc:spChg chg="del mod">
          <ac:chgData name="Luca Schimweg" userId="1fee8af650608df4" providerId="LiveId" clId="{10AC6345-CC71-8445-9E8D-542514028129}" dt="2019-12-08T14:12:56.079" v="5492" actId="478"/>
          <ac:spMkLst>
            <pc:docMk/>
            <pc:sldMk cId="3583696577" sldId="290"/>
            <ac:spMk id="12" creationId="{83E2124F-2FAB-D147-9917-562CA83D99CD}"/>
          </ac:spMkLst>
        </pc:spChg>
        <pc:spChg chg="del">
          <ac:chgData name="Luca Schimweg" userId="1fee8af650608df4" providerId="LiveId" clId="{10AC6345-CC71-8445-9E8D-542514028129}" dt="2019-12-08T14:12:57.384" v="5493" actId="478"/>
          <ac:spMkLst>
            <pc:docMk/>
            <pc:sldMk cId="3583696577" sldId="290"/>
            <ac:spMk id="13" creationId="{D7BF04E9-7912-ED4C-BEA4-7ACCC26043CE}"/>
          </ac:spMkLst>
        </pc:spChg>
      </pc:sldChg>
      <pc:sldChg chg="add del">
        <pc:chgData name="Luca Schimweg" userId="1fee8af650608df4" providerId="LiveId" clId="{10AC6345-CC71-8445-9E8D-542514028129}" dt="2019-12-08T14:10:32.448" v="5416"/>
        <pc:sldMkLst>
          <pc:docMk/>
          <pc:sldMk cId="3677528814" sldId="291"/>
        </pc:sldMkLst>
      </pc:sldChg>
      <pc:sldChg chg="addSp delSp modSp add">
        <pc:chgData name="Luca Schimweg" userId="1fee8af650608df4" providerId="LiveId" clId="{10AC6345-CC71-8445-9E8D-542514028129}" dt="2019-12-08T14:15:52.510" v="5670" actId="1076"/>
        <pc:sldMkLst>
          <pc:docMk/>
          <pc:sldMk cId="4154345727" sldId="291"/>
        </pc:sldMkLst>
        <pc:spChg chg="del">
          <ac:chgData name="Luca Schimweg" userId="1fee8af650608df4" providerId="LiveId" clId="{10AC6345-CC71-8445-9E8D-542514028129}" dt="2019-12-08T14:14:27.404" v="5650" actId="478"/>
          <ac:spMkLst>
            <pc:docMk/>
            <pc:sldMk cId="4154345727" sldId="291"/>
            <ac:spMk id="3" creationId="{82974A10-E0F5-7948-9178-8E7009FEBCEF}"/>
          </ac:spMkLst>
        </pc:spChg>
        <pc:spChg chg="add del mod">
          <ac:chgData name="Luca Schimweg" userId="1fee8af650608df4" providerId="LiveId" clId="{10AC6345-CC71-8445-9E8D-542514028129}" dt="2019-12-08T14:14:25.915" v="5649" actId="478"/>
          <ac:spMkLst>
            <pc:docMk/>
            <pc:sldMk cId="4154345727" sldId="291"/>
            <ac:spMk id="6" creationId="{F503C1C9-0708-6A40-A536-E6260A8BD3BA}"/>
          </ac:spMkLst>
        </pc:spChg>
        <pc:spChg chg="del">
          <ac:chgData name="Luca Schimweg" userId="1fee8af650608df4" providerId="LiveId" clId="{10AC6345-CC71-8445-9E8D-542514028129}" dt="2019-12-08T14:14:24.090" v="5648" actId="478"/>
          <ac:spMkLst>
            <pc:docMk/>
            <pc:sldMk cId="4154345727" sldId="291"/>
            <ac:spMk id="9" creationId="{A5E358A9-634F-0342-A8F3-83607F7622BB}"/>
          </ac:spMkLst>
        </pc:spChg>
        <pc:spChg chg="del">
          <ac:chgData name="Luca Schimweg" userId="1fee8af650608df4" providerId="LiveId" clId="{10AC6345-CC71-8445-9E8D-542514028129}" dt="2019-12-08T14:14:29.096" v="5651" actId="478"/>
          <ac:spMkLst>
            <pc:docMk/>
            <pc:sldMk cId="4154345727" sldId="291"/>
            <ac:spMk id="10" creationId="{78B20E03-170A-2845-87AB-BF180AFABA28}"/>
          </ac:spMkLst>
        </pc:spChg>
        <pc:spChg chg="del">
          <ac:chgData name="Luca Schimweg" userId="1fee8af650608df4" providerId="LiveId" clId="{10AC6345-CC71-8445-9E8D-542514028129}" dt="2019-12-08T14:14:31.759" v="5653" actId="478"/>
          <ac:spMkLst>
            <pc:docMk/>
            <pc:sldMk cId="4154345727" sldId="291"/>
            <ac:spMk id="11" creationId="{C3716E33-22A2-0E4E-8D82-B49A47B3BF22}"/>
          </ac:spMkLst>
        </pc:spChg>
        <pc:spChg chg="add mod">
          <ac:chgData name="Luca Schimweg" userId="1fee8af650608df4" providerId="LiveId" clId="{10AC6345-CC71-8445-9E8D-542514028129}" dt="2019-12-08T14:14:21.089" v="5647" actId="20577"/>
          <ac:spMkLst>
            <pc:docMk/>
            <pc:sldMk cId="4154345727" sldId="291"/>
            <ac:spMk id="12" creationId="{5927A9FC-F5E8-A242-B11B-AB0889A9019B}"/>
          </ac:spMkLst>
        </pc:spChg>
        <pc:spChg chg="add del mod">
          <ac:chgData name="Luca Schimweg" userId="1fee8af650608df4" providerId="LiveId" clId="{10AC6345-CC71-8445-9E8D-542514028129}" dt="2019-12-08T14:14:33.835" v="5655" actId="478"/>
          <ac:spMkLst>
            <pc:docMk/>
            <pc:sldMk cId="4154345727" sldId="291"/>
            <ac:spMk id="13" creationId="{FABCF10A-1F6A-124D-8947-C29E82B6CCF2}"/>
          </ac:spMkLst>
        </pc:spChg>
        <pc:spChg chg="add del mod">
          <ac:chgData name="Luca Schimweg" userId="1fee8af650608df4" providerId="LiveId" clId="{10AC6345-CC71-8445-9E8D-542514028129}" dt="2019-12-08T14:14:30.615" v="5652" actId="478"/>
          <ac:spMkLst>
            <pc:docMk/>
            <pc:sldMk cId="4154345727" sldId="291"/>
            <ac:spMk id="15" creationId="{7CE3A9EB-72A8-1442-BE97-02657BAB9A74}"/>
          </ac:spMkLst>
        </pc:spChg>
        <pc:spChg chg="add del mod">
          <ac:chgData name="Luca Schimweg" userId="1fee8af650608df4" providerId="LiveId" clId="{10AC6345-CC71-8445-9E8D-542514028129}" dt="2019-12-08T14:14:34.829" v="5656" actId="478"/>
          <ac:spMkLst>
            <pc:docMk/>
            <pc:sldMk cId="4154345727" sldId="291"/>
            <ac:spMk id="17" creationId="{BC2613C6-BEF8-F04F-8327-A4A546FD4690}"/>
          </ac:spMkLst>
        </pc:spChg>
        <pc:picChg chg="add mod">
          <ac:chgData name="Luca Schimweg" userId="1fee8af650608df4" providerId="LiveId" clId="{10AC6345-CC71-8445-9E8D-542514028129}" dt="2019-12-08T14:15:47.831" v="5669" actId="1076"/>
          <ac:picMkLst>
            <pc:docMk/>
            <pc:sldMk cId="4154345727" sldId="291"/>
            <ac:picMk id="18" creationId="{4E6A3101-3249-024D-8E71-12C6DD969433}"/>
          </ac:picMkLst>
        </pc:picChg>
        <pc:picChg chg="add mod">
          <ac:chgData name="Luca Schimweg" userId="1fee8af650608df4" providerId="LiveId" clId="{10AC6345-CC71-8445-9E8D-542514028129}" dt="2019-12-08T14:15:52.510" v="5670" actId="1076"/>
          <ac:picMkLst>
            <pc:docMk/>
            <pc:sldMk cId="4154345727" sldId="291"/>
            <ac:picMk id="19" creationId="{C857EB37-A1BF-D04C-9D44-B92C23066166}"/>
          </ac:picMkLst>
        </pc:picChg>
      </pc:sldChg>
      <pc:sldChg chg="add del">
        <pc:chgData name="Luca Schimweg" userId="1fee8af650608df4" providerId="LiveId" clId="{10AC6345-CC71-8445-9E8D-542514028129}" dt="2019-12-08T14:16:27.302" v="5672" actId="2696"/>
        <pc:sldMkLst>
          <pc:docMk/>
          <pc:sldMk cId="1351882688" sldId="292"/>
        </pc:sldMkLst>
      </pc:sldChg>
      <pc:sldChg chg="modSp add">
        <pc:chgData name="Luca Schimweg" userId="1fee8af650608df4" providerId="LiveId" clId="{10AC6345-CC71-8445-9E8D-542514028129}" dt="2019-12-08T19:44:12.724" v="7635" actId="207"/>
        <pc:sldMkLst>
          <pc:docMk/>
          <pc:sldMk cId="3005480251" sldId="292"/>
        </pc:sldMkLst>
        <pc:spChg chg="mod">
          <ac:chgData name="Luca Schimweg" userId="1fee8af650608df4" providerId="LiveId" clId="{10AC6345-CC71-8445-9E8D-542514028129}" dt="2019-12-08T14:16:35.128" v="5694" actId="20577"/>
          <ac:spMkLst>
            <pc:docMk/>
            <pc:sldMk cId="3005480251" sldId="292"/>
            <ac:spMk id="2" creationId="{5ECC4E3D-94AA-E448-943F-1D062EC45FD5}"/>
          </ac:spMkLst>
        </pc:spChg>
        <pc:spChg chg="mod">
          <ac:chgData name="Luca Schimweg" userId="1fee8af650608df4" providerId="LiveId" clId="{10AC6345-CC71-8445-9E8D-542514028129}" dt="2019-12-08T19:44:12.724" v="7635" actId="207"/>
          <ac:spMkLst>
            <pc:docMk/>
            <pc:sldMk cId="3005480251" sldId="292"/>
            <ac:spMk id="3" creationId="{FA5D6EE0-A175-AF44-8D62-283CC342D35B}"/>
          </ac:spMkLst>
        </pc:spChg>
      </pc:sldChg>
      <pc:sldChg chg="modSp add">
        <pc:chgData name="Luca Schimweg" userId="1fee8af650608df4" providerId="LiveId" clId="{10AC6345-CC71-8445-9E8D-542514028129}" dt="2019-12-08T14:23:13.382" v="6467" actId="20577"/>
        <pc:sldMkLst>
          <pc:docMk/>
          <pc:sldMk cId="2800690600" sldId="293"/>
        </pc:sldMkLst>
        <pc:spChg chg="mod">
          <ac:chgData name="Luca Schimweg" userId="1fee8af650608df4" providerId="LiveId" clId="{10AC6345-CC71-8445-9E8D-542514028129}" dt="2019-12-08T14:20:42.286" v="6173" actId="20577"/>
          <ac:spMkLst>
            <pc:docMk/>
            <pc:sldMk cId="2800690600" sldId="293"/>
            <ac:spMk id="2" creationId="{5ECC4E3D-94AA-E448-943F-1D062EC45FD5}"/>
          </ac:spMkLst>
        </pc:spChg>
        <pc:spChg chg="mod">
          <ac:chgData name="Luca Schimweg" userId="1fee8af650608df4" providerId="LiveId" clId="{10AC6345-CC71-8445-9E8D-542514028129}" dt="2019-12-08T14:23:13.382" v="6467" actId="20577"/>
          <ac:spMkLst>
            <pc:docMk/>
            <pc:sldMk cId="2800690600" sldId="293"/>
            <ac:spMk id="3" creationId="{FA5D6EE0-A175-AF44-8D62-283CC342D35B}"/>
          </ac:spMkLst>
        </pc:spChg>
      </pc:sldChg>
      <pc:sldChg chg="modSp add">
        <pc:chgData name="Luca Schimweg" userId="1fee8af650608df4" providerId="LiveId" clId="{10AC6345-CC71-8445-9E8D-542514028129}" dt="2019-12-08T19:21:42.332" v="6876" actId="20577"/>
        <pc:sldMkLst>
          <pc:docMk/>
          <pc:sldMk cId="1058597413" sldId="294"/>
        </pc:sldMkLst>
        <pc:spChg chg="mod">
          <ac:chgData name="Luca Schimweg" userId="1fee8af650608df4" providerId="LiveId" clId="{10AC6345-CC71-8445-9E8D-542514028129}" dt="2019-12-08T18:15:25.941" v="6543" actId="20577"/>
          <ac:spMkLst>
            <pc:docMk/>
            <pc:sldMk cId="1058597413" sldId="294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9:21:42.332" v="6876" actId="20577"/>
          <ac:spMkLst>
            <pc:docMk/>
            <pc:sldMk cId="1058597413" sldId="294"/>
            <ac:spMk id="3" creationId="{82974A10-E0F5-7948-9178-8E7009FEBCEF}"/>
          </ac:spMkLst>
        </pc:spChg>
      </pc:sldChg>
      <pc:sldChg chg="add del">
        <pc:chgData name="Luca Schimweg" userId="1fee8af650608df4" providerId="LiveId" clId="{10AC6345-CC71-8445-9E8D-542514028129}" dt="2019-12-08T14:39:18.750" v="6494" actId="2696"/>
        <pc:sldMkLst>
          <pc:docMk/>
          <pc:sldMk cId="3824913195" sldId="294"/>
        </pc:sldMkLst>
      </pc:sldChg>
      <pc:sldChg chg="delSp modSp add">
        <pc:chgData name="Luca Schimweg" userId="1fee8af650608df4" providerId="LiveId" clId="{10AC6345-CC71-8445-9E8D-542514028129}" dt="2019-12-08T19:33:54.088" v="7624"/>
        <pc:sldMkLst>
          <pc:docMk/>
          <pc:sldMk cId="1311033008" sldId="295"/>
        </pc:sldMkLst>
        <pc:spChg chg="mod">
          <ac:chgData name="Luca Schimweg" userId="1fee8af650608df4" providerId="LiveId" clId="{10AC6345-CC71-8445-9E8D-542514028129}" dt="2019-12-08T19:25:48.266" v="7062" actId="207"/>
          <ac:spMkLst>
            <pc:docMk/>
            <pc:sldMk cId="1311033008" sldId="295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19:33:54.088" v="7624"/>
          <ac:spMkLst>
            <pc:docMk/>
            <pc:sldMk cId="1311033008" sldId="295"/>
            <ac:spMk id="3" creationId="{82974A10-E0F5-7948-9178-8E7009FEBCEF}"/>
          </ac:spMkLst>
        </pc:spChg>
        <pc:spChg chg="del">
          <ac:chgData name="Luca Schimweg" userId="1fee8af650608df4" providerId="LiveId" clId="{10AC6345-CC71-8445-9E8D-542514028129}" dt="2019-12-08T19:25:16.802" v="7007" actId="478"/>
          <ac:spMkLst>
            <pc:docMk/>
            <pc:sldMk cId="1311033008" sldId="295"/>
            <ac:spMk id="6" creationId="{D9396138-8208-0C45-AD04-8D5D9568DB2A}"/>
          </ac:spMkLst>
        </pc:spChg>
      </pc:sldChg>
      <pc:sldChg chg="add del">
        <pc:chgData name="Luca Schimweg" userId="1fee8af650608df4" providerId="LiveId" clId="{10AC6345-CC71-8445-9E8D-542514028129}" dt="2019-12-08T19:31:12.942" v="7386"/>
        <pc:sldMkLst>
          <pc:docMk/>
          <pc:sldMk cId="419415670" sldId="296"/>
        </pc:sldMkLst>
      </pc:sldChg>
      <pc:sldChg chg="delSp modSp add">
        <pc:chgData name="Luca Schimweg" userId="1fee8af650608df4" providerId="LiveId" clId="{10AC6345-CC71-8445-9E8D-542514028129}" dt="2019-12-08T22:30:14.716" v="7680" actId="20577"/>
        <pc:sldMkLst>
          <pc:docMk/>
          <pc:sldMk cId="3005908247" sldId="296"/>
        </pc:sldMkLst>
        <pc:spChg chg="mod">
          <ac:chgData name="Luca Schimweg" userId="1fee8af650608df4" providerId="LiveId" clId="{10AC6345-CC71-8445-9E8D-542514028129}" dt="2019-12-08T19:31:38.797" v="7419" actId="207"/>
          <ac:spMkLst>
            <pc:docMk/>
            <pc:sldMk cId="3005908247" sldId="296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22:30:14.716" v="7680" actId="20577"/>
          <ac:spMkLst>
            <pc:docMk/>
            <pc:sldMk cId="3005908247" sldId="296"/>
            <ac:spMk id="3" creationId="{82974A10-E0F5-7948-9178-8E7009FEBCEF}"/>
          </ac:spMkLst>
        </pc:spChg>
        <pc:spChg chg="del mod">
          <ac:chgData name="Luca Schimweg" userId="1fee8af650608df4" providerId="LiveId" clId="{10AC6345-CC71-8445-9E8D-542514028129}" dt="2019-12-08T19:31:26.508" v="7389" actId="478"/>
          <ac:spMkLst>
            <pc:docMk/>
            <pc:sldMk cId="3005908247" sldId="296"/>
            <ac:spMk id="6" creationId="{D9396138-8208-0C45-AD04-8D5D9568DB2A}"/>
          </ac:spMkLst>
        </pc:spChg>
      </pc:sldChg>
      <pc:sldChg chg="modSp add ord">
        <pc:chgData name="Luca Schimweg" userId="1fee8af650608df4" providerId="LiveId" clId="{10AC6345-CC71-8445-9E8D-542514028129}" dt="2019-12-08T23:43:54.191" v="7853"/>
        <pc:sldMkLst>
          <pc:docMk/>
          <pc:sldMk cId="3795378378" sldId="297"/>
        </pc:sldMkLst>
        <pc:spChg chg="mod">
          <ac:chgData name="Luca Schimweg" userId="1fee8af650608df4" providerId="LiveId" clId="{10AC6345-CC71-8445-9E8D-542514028129}" dt="2019-12-08T23:42:47.321" v="7701" actId="20577"/>
          <ac:spMkLst>
            <pc:docMk/>
            <pc:sldMk cId="3795378378" sldId="297"/>
            <ac:spMk id="2" creationId="{742E3478-4019-A348-92C7-CF92D3B2672F}"/>
          </ac:spMkLst>
        </pc:spChg>
        <pc:spChg chg="mod">
          <ac:chgData name="Luca Schimweg" userId="1fee8af650608df4" providerId="LiveId" clId="{10AC6345-CC71-8445-9E8D-542514028129}" dt="2019-12-08T23:43:50.159" v="7852" actId="20577"/>
          <ac:spMkLst>
            <pc:docMk/>
            <pc:sldMk cId="3795378378" sldId="297"/>
            <ac:spMk id="3" creationId="{82974A10-E0F5-7948-9178-8E7009FEBCEF}"/>
          </ac:spMkLst>
        </pc:spChg>
      </pc:sldChg>
      <pc:sldChg chg="addSp delSp modSp add">
        <pc:chgData name="Luca Schimweg" userId="1fee8af650608df4" providerId="LiveId" clId="{10AC6345-CC71-8445-9E8D-542514028129}" dt="2019-12-09T00:17:48.699" v="7873" actId="1076"/>
        <pc:sldMkLst>
          <pc:docMk/>
          <pc:sldMk cId="2494748658" sldId="298"/>
        </pc:sldMkLst>
        <pc:spChg chg="mod">
          <ac:chgData name="Luca Schimweg" userId="1fee8af650608df4" providerId="LiveId" clId="{10AC6345-CC71-8445-9E8D-542514028129}" dt="2019-12-09T00:17:46.547" v="7872" actId="20577"/>
          <ac:spMkLst>
            <pc:docMk/>
            <pc:sldMk cId="2494748658" sldId="298"/>
            <ac:spMk id="2" creationId="{742E3478-4019-A348-92C7-CF92D3B2672F}"/>
          </ac:spMkLst>
        </pc:spChg>
        <pc:spChg chg="del mod">
          <ac:chgData name="Luca Schimweg" userId="1fee8af650608df4" providerId="LiveId" clId="{10AC6345-CC71-8445-9E8D-542514028129}" dt="2019-12-09T00:16:43.693" v="7856"/>
          <ac:spMkLst>
            <pc:docMk/>
            <pc:sldMk cId="2494748658" sldId="298"/>
            <ac:spMk id="3" creationId="{82974A10-E0F5-7948-9178-8E7009FEBCEF}"/>
          </ac:spMkLst>
        </pc:spChg>
        <pc:spChg chg="add del mod">
          <ac:chgData name="Luca Schimweg" userId="1fee8af650608df4" providerId="LiveId" clId="{10AC6345-CC71-8445-9E8D-542514028129}" dt="2019-12-09T00:16:52.456" v="7858" actId="478"/>
          <ac:spMkLst>
            <pc:docMk/>
            <pc:sldMk cId="2494748658" sldId="298"/>
            <ac:spMk id="9" creationId="{AE8EC4BD-2D01-5744-9FA1-7A6B236DF45A}"/>
          </ac:spMkLst>
        </pc:spChg>
        <pc:picChg chg="add del mod">
          <ac:chgData name="Luca Schimweg" userId="1fee8af650608df4" providerId="LiveId" clId="{10AC6345-CC71-8445-9E8D-542514028129}" dt="2019-12-09T00:16:50" v="7857" actId="478"/>
          <ac:picMkLst>
            <pc:docMk/>
            <pc:sldMk cId="2494748658" sldId="298"/>
            <ac:picMk id="7" creationId="{B80FEFA3-AD0B-1540-B5F2-94990C1F9F0E}"/>
          </ac:picMkLst>
        </pc:picChg>
        <pc:picChg chg="add del mod">
          <ac:chgData name="Luca Schimweg" userId="1fee8af650608df4" providerId="LiveId" clId="{10AC6345-CC71-8445-9E8D-542514028129}" dt="2019-12-09T00:17:01.532" v="7860" actId="478"/>
          <ac:picMkLst>
            <pc:docMk/>
            <pc:sldMk cId="2494748658" sldId="298"/>
            <ac:picMk id="11" creationId="{3B46CC6E-5FE1-284A-AA59-0D0106F41426}"/>
          </ac:picMkLst>
        </pc:picChg>
        <pc:picChg chg="add mod">
          <ac:chgData name="Luca Schimweg" userId="1fee8af650608df4" providerId="LiveId" clId="{10AC6345-CC71-8445-9E8D-542514028129}" dt="2019-12-09T00:17:48.699" v="7873" actId="1076"/>
          <ac:picMkLst>
            <pc:docMk/>
            <pc:sldMk cId="2494748658" sldId="298"/>
            <ac:picMk id="12" creationId="{59EDF271-F0EE-D44D-B3E1-D2DA3115EAF6}"/>
          </ac:picMkLst>
        </pc:picChg>
      </pc:sldChg>
      <pc:sldMasterChg chg="addSp delSp modSp modTransition delSldLayout modSldLayout">
        <pc:chgData name="Luca Schimweg" userId="1fee8af650608df4" providerId="LiveId" clId="{10AC6345-CC71-8445-9E8D-542514028129}" dt="2019-12-08T13:08:42.834" v="4398"/>
        <pc:sldMasterMkLst>
          <pc:docMk/>
          <pc:sldMasterMk cId="286533727" sldId="2147483648"/>
        </pc:sldMasterMkLst>
        <pc:spChg chg="mod">
          <ac:chgData name="Luca Schimweg" userId="1fee8af650608df4" providerId="LiveId" clId="{10AC6345-CC71-8445-9E8D-542514028129}" dt="2019-12-07T14:45:58.858" v="1711" actId="207"/>
          <ac:spMkLst>
            <pc:docMk/>
            <pc:sldMasterMk cId="286533727" sldId="2147483648"/>
            <ac:spMk id="2" creationId="{5DCD46BA-BF10-5641-A748-9511FA16FBC8}"/>
          </ac:spMkLst>
        </pc:spChg>
        <pc:spChg chg="mod">
          <ac:chgData name="Luca Schimweg" userId="1fee8af650608df4" providerId="LiveId" clId="{10AC6345-CC71-8445-9E8D-542514028129}" dt="2019-12-07T11:28:38.062" v="1054" actId="14100"/>
          <ac:spMkLst>
            <pc:docMk/>
            <pc:sldMasterMk cId="286533727" sldId="2147483648"/>
            <ac:spMk id="3" creationId="{AD0F341A-6218-E042-817A-97CE5B50AE3E}"/>
          </ac:spMkLst>
        </pc:spChg>
        <pc:spChg chg="add">
          <ac:chgData name="Luca Schimweg" userId="1fee8af650608df4" providerId="LiveId" clId="{10AC6345-CC71-8445-9E8D-542514028129}" dt="2019-12-07T11:17:17.696" v="939"/>
          <ac:spMkLst>
            <pc:docMk/>
            <pc:sldMasterMk cId="286533727" sldId="2147483648"/>
            <ac:spMk id="7" creationId="{668C4E38-D910-6A44-97B5-899BB6209C4D}"/>
          </ac:spMkLst>
        </pc:spChg>
        <pc:spChg chg="add">
          <ac:chgData name="Luca Schimweg" userId="1fee8af650608df4" providerId="LiveId" clId="{10AC6345-CC71-8445-9E8D-542514028129}" dt="2019-12-07T11:17:17.696" v="939"/>
          <ac:spMkLst>
            <pc:docMk/>
            <pc:sldMasterMk cId="286533727" sldId="2147483648"/>
            <ac:spMk id="8" creationId="{919853BD-6CCE-3444-A601-AC91A24C9E20}"/>
          </ac:spMkLst>
        </pc:spChg>
        <pc:spChg chg="add del mod">
          <ac:chgData name="Luca Schimweg" userId="1fee8af650608df4" providerId="LiveId" clId="{10AC6345-CC71-8445-9E8D-542514028129}" dt="2019-12-07T11:20:54.820" v="980"/>
          <ac:spMkLst>
            <pc:docMk/>
            <pc:sldMasterMk cId="286533727" sldId="2147483648"/>
            <ac:spMk id="9" creationId="{5097F0DC-6687-3B49-9E7A-8D77B05B672D}"/>
          </ac:spMkLst>
        </pc:spChg>
        <pc:picChg chg="add del">
          <ac:chgData name="Luca Schimweg" userId="1fee8af650608df4" providerId="LiveId" clId="{10AC6345-CC71-8445-9E8D-542514028129}" dt="2019-12-07T11:20:54.820" v="980"/>
          <ac:picMkLst>
            <pc:docMk/>
            <pc:sldMasterMk cId="286533727" sldId="2147483648"/>
            <ac:picMk id="10" creationId="{FA5F9279-926D-2D4A-9632-16D54D5F8ADF}"/>
          </ac:picMkLst>
        </pc:picChg>
        <pc:sldLayoutChg chg="delSp mod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3599423951" sldId="2147483649"/>
          </pc:sldLayoutMkLst>
          <pc:spChg chg="del">
            <ac:chgData name="Luca Schimweg" userId="1fee8af650608df4" providerId="LiveId" clId="{10AC6345-CC71-8445-9E8D-542514028129}" dt="2019-12-07T11:21:46.854" v="993" actId="478"/>
            <ac:spMkLst>
              <pc:docMk/>
              <pc:sldMasterMk cId="286533727" sldId="2147483648"/>
              <pc:sldLayoutMk cId="3599423951" sldId="2147483649"/>
              <ac:spMk id="4" creationId="{990358C3-7E6F-E946-9907-20AEC8BAD002}"/>
            </ac:spMkLst>
          </pc:spChg>
          <pc:spChg chg="del mod">
            <ac:chgData name="Luca Schimweg" userId="1fee8af650608df4" providerId="LiveId" clId="{10AC6345-CC71-8445-9E8D-542514028129}" dt="2019-12-07T11:21:51.113" v="996" actId="478"/>
            <ac:spMkLst>
              <pc:docMk/>
              <pc:sldMasterMk cId="286533727" sldId="2147483648"/>
              <pc:sldLayoutMk cId="3599423951" sldId="2147483649"/>
              <ac:spMk id="5" creationId="{75A3B3C3-6AFF-9C46-AB38-DBD07090AD1D}"/>
            </ac:spMkLst>
          </pc:spChg>
          <pc:spChg chg="del">
            <ac:chgData name="Luca Schimweg" userId="1fee8af650608df4" providerId="LiveId" clId="{10AC6345-CC71-8445-9E8D-542514028129}" dt="2019-12-07T11:21:49.749" v="995" actId="478"/>
            <ac:spMkLst>
              <pc:docMk/>
              <pc:sldMasterMk cId="286533727" sldId="2147483648"/>
              <pc:sldLayoutMk cId="3599423951" sldId="2147483649"/>
              <ac:spMk id="6" creationId="{C0A11E13-8649-3B4D-9DF7-612FECDFD5AF}"/>
            </ac:spMkLst>
          </pc:spChg>
        </pc:sldLayoutChg>
        <pc:sldLayoutChg chg="addSp delSp mod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2862361531" sldId="2147483650"/>
          </pc:sldLayoutMkLst>
          <pc:spChg chg="mod">
            <ac:chgData name="Luca Schimweg" userId="1fee8af650608df4" providerId="LiveId" clId="{10AC6345-CC71-8445-9E8D-542514028129}" dt="2019-12-07T14:45:38.541" v="1707" actId="207"/>
            <ac:spMkLst>
              <pc:docMk/>
              <pc:sldMasterMk cId="286533727" sldId="2147483648"/>
              <pc:sldLayoutMk cId="2862361531" sldId="2147483650"/>
              <ac:spMk id="2" creationId="{6E87C04E-70FD-0D49-BED8-D997AE4EBB9C}"/>
            </ac:spMkLst>
          </pc:spChg>
          <pc:spChg chg="mod">
            <ac:chgData name="Luca Schimweg" userId="1fee8af650608df4" providerId="LiveId" clId="{10AC6345-CC71-8445-9E8D-542514028129}" dt="2019-12-07T14:26:17.467" v="1524" actId="403"/>
            <ac:spMkLst>
              <pc:docMk/>
              <pc:sldMasterMk cId="286533727" sldId="2147483648"/>
              <pc:sldLayoutMk cId="2862361531" sldId="2147483650"/>
              <ac:spMk id="3" creationId="{8D0FCFC9-BC87-7443-9B93-04F6FE6ABBBC}"/>
            </ac:spMkLst>
          </pc:spChg>
          <pc:spChg chg="del">
            <ac:chgData name="Luca Schimweg" userId="1fee8af650608df4" providerId="LiveId" clId="{10AC6345-CC71-8445-9E8D-542514028129}" dt="2019-12-07T11:21:53.685" v="997" actId="478"/>
            <ac:spMkLst>
              <pc:docMk/>
              <pc:sldMasterMk cId="286533727" sldId="2147483648"/>
              <pc:sldLayoutMk cId="2862361531" sldId="2147483650"/>
              <ac:spMk id="4" creationId="{A138F300-AFC0-CE40-9F4E-337CA6EBC85C}"/>
            </ac:spMkLst>
          </pc:spChg>
          <pc:spChg chg="del">
            <ac:chgData name="Luca Schimweg" userId="1fee8af650608df4" providerId="LiveId" clId="{10AC6345-CC71-8445-9E8D-542514028129}" dt="2019-12-07T11:21:54.984" v="998" actId="478"/>
            <ac:spMkLst>
              <pc:docMk/>
              <pc:sldMasterMk cId="286533727" sldId="2147483648"/>
              <pc:sldLayoutMk cId="2862361531" sldId="2147483650"/>
              <ac:spMk id="5" creationId="{5426D4B7-C27F-744C-AA9F-1A22394263FE}"/>
            </ac:spMkLst>
          </pc:spChg>
          <pc:spChg chg="del">
            <ac:chgData name="Luca Schimweg" userId="1fee8af650608df4" providerId="LiveId" clId="{10AC6345-CC71-8445-9E8D-542514028129}" dt="2019-12-07T11:21:56.173" v="999" actId="478"/>
            <ac:spMkLst>
              <pc:docMk/>
              <pc:sldMasterMk cId="286533727" sldId="2147483648"/>
              <pc:sldLayoutMk cId="2862361531" sldId="2147483650"/>
              <ac:spMk id="6" creationId="{F110B87E-07F0-1140-BEB2-1736BC5F3D14}"/>
            </ac:spMkLst>
          </pc:spChg>
          <pc:spChg chg="add mod">
            <ac:chgData name="Luca Schimweg" userId="1fee8af650608df4" providerId="LiveId" clId="{10AC6345-CC71-8445-9E8D-542514028129}" dt="2019-12-07T12:46:01.549" v="1244" actId="1076"/>
            <ac:spMkLst>
              <pc:docMk/>
              <pc:sldMasterMk cId="286533727" sldId="2147483648"/>
              <pc:sldLayoutMk cId="2862361531" sldId="2147483650"/>
              <ac:spMk id="7" creationId="{96F133C9-C60B-D042-AE22-55A4BBF94005}"/>
            </ac:spMkLst>
          </pc:spChg>
          <pc:spChg chg="add mod">
            <ac:chgData name="Luca Schimweg" userId="1fee8af650608df4" providerId="LiveId" clId="{10AC6345-CC71-8445-9E8D-542514028129}" dt="2019-12-07T12:46:14.971" v="1245" actId="1076"/>
            <ac:spMkLst>
              <pc:docMk/>
              <pc:sldMasterMk cId="286533727" sldId="2147483648"/>
              <pc:sldLayoutMk cId="2862361531" sldId="2147483650"/>
              <ac:spMk id="12" creationId="{DD133332-E23F-BC45-9CA1-3DBD8CF07C36}"/>
            </ac:spMkLst>
          </pc:spChg>
          <pc:spChg chg="add mod">
            <ac:chgData name="Luca Schimweg" userId="1fee8af650608df4" providerId="LiveId" clId="{10AC6345-CC71-8445-9E8D-542514028129}" dt="2019-12-07T12:46:14.971" v="1245" actId="1076"/>
            <ac:spMkLst>
              <pc:docMk/>
              <pc:sldMasterMk cId="286533727" sldId="2147483648"/>
              <pc:sldLayoutMk cId="2862361531" sldId="2147483650"/>
              <ac:spMk id="13" creationId="{3268318A-31DB-A048-9400-2158467264E6}"/>
            </ac:spMkLst>
          </pc:spChg>
          <pc:spChg chg="add mod">
            <ac:chgData name="Luca Schimweg" userId="1fee8af650608df4" providerId="LiveId" clId="{10AC6345-CC71-8445-9E8D-542514028129}" dt="2019-12-07T12:46:14.971" v="1245" actId="1076"/>
            <ac:spMkLst>
              <pc:docMk/>
              <pc:sldMasterMk cId="286533727" sldId="2147483648"/>
              <pc:sldLayoutMk cId="2862361531" sldId="2147483650"/>
              <ac:spMk id="14" creationId="{F742941C-F6E1-E740-9A7C-E871722326CC}"/>
            </ac:spMkLst>
          </pc:spChg>
          <pc:spChg chg="add del mod">
            <ac:chgData name="Luca Schimweg" userId="1fee8af650608df4" providerId="LiveId" clId="{10AC6345-CC71-8445-9E8D-542514028129}" dt="2019-12-07T12:42:12.685" v="1216" actId="478"/>
            <ac:spMkLst>
              <pc:docMk/>
              <pc:sldMasterMk cId="286533727" sldId="2147483648"/>
              <pc:sldLayoutMk cId="2862361531" sldId="2147483650"/>
              <ac:spMk id="15" creationId="{9EDC56C9-58CE-CA48-A560-B9DC3AB3C1C2}"/>
            </ac:spMkLst>
          </pc:spChg>
          <pc:spChg chg="add del mod">
            <ac:chgData name="Luca Schimweg" userId="1fee8af650608df4" providerId="LiveId" clId="{10AC6345-CC71-8445-9E8D-542514028129}" dt="2019-12-07T12:41:43.240" v="1209" actId="478"/>
            <ac:spMkLst>
              <pc:docMk/>
              <pc:sldMasterMk cId="286533727" sldId="2147483648"/>
              <pc:sldLayoutMk cId="2862361531" sldId="2147483650"/>
              <ac:spMk id="16" creationId="{338DA0B1-414D-074E-B5C3-4E74CDB4B03D}"/>
            </ac:spMkLst>
          </pc:spChg>
          <pc:spChg chg="add mod">
            <ac:chgData name="Luca Schimweg" userId="1fee8af650608df4" providerId="LiveId" clId="{10AC6345-CC71-8445-9E8D-542514028129}" dt="2019-12-07T12:46:14.971" v="1245" actId="1076"/>
            <ac:spMkLst>
              <pc:docMk/>
              <pc:sldMasterMk cId="286533727" sldId="2147483648"/>
              <pc:sldLayoutMk cId="2862361531" sldId="2147483650"/>
              <ac:spMk id="17" creationId="{A2E421ED-E375-CE44-8986-E79FE02372F5}"/>
            </ac:spMkLst>
          </pc:spChg>
          <pc:spChg chg="add del mod">
            <ac:chgData name="Luca Schimweg" userId="1fee8af650608df4" providerId="LiveId" clId="{10AC6345-CC71-8445-9E8D-542514028129}" dt="2019-12-07T12:42:11.277" v="1215" actId="478"/>
            <ac:spMkLst>
              <pc:docMk/>
              <pc:sldMasterMk cId="286533727" sldId="2147483648"/>
              <pc:sldLayoutMk cId="2862361531" sldId="2147483650"/>
              <ac:spMk id="18" creationId="{8E442483-164C-444E-B8C1-161382738267}"/>
            </ac:spMkLst>
          </pc:spChg>
          <pc:spChg chg="add mod">
            <ac:chgData name="Luca Schimweg" userId="1fee8af650608df4" providerId="LiveId" clId="{10AC6345-CC71-8445-9E8D-542514028129}" dt="2019-12-07T12:46:14.971" v="1245" actId="1076"/>
            <ac:spMkLst>
              <pc:docMk/>
              <pc:sldMasterMk cId="286533727" sldId="2147483648"/>
              <pc:sldLayoutMk cId="2862361531" sldId="2147483650"/>
              <ac:spMk id="19" creationId="{E024E99B-E8C2-5044-94A0-AC1B53D7D5E8}"/>
            </ac:spMkLst>
          </pc:spChg>
          <pc:picChg chg="add">
            <ac:chgData name="Luca Schimweg" userId="1fee8af650608df4" providerId="LiveId" clId="{10AC6345-CC71-8445-9E8D-542514028129}" dt="2019-12-07T11:20:58.850" v="981"/>
            <ac:picMkLst>
              <pc:docMk/>
              <pc:sldMasterMk cId="286533727" sldId="2147483648"/>
              <pc:sldLayoutMk cId="2862361531" sldId="2147483650"/>
              <ac:picMk id="8" creationId="{BD2778BB-EF3E-5B44-BA28-8B2A4179BCCB}"/>
            </ac:picMkLst>
          </pc:picChg>
          <pc:cxnChg chg="add del mod">
            <ac:chgData name="Luca Schimweg" userId="1fee8af650608df4" providerId="LiveId" clId="{10AC6345-CC71-8445-9E8D-542514028129}" dt="2019-12-07T12:36:10.029" v="1104" actId="478"/>
            <ac:cxnSpMkLst>
              <pc:docMk/>
              <pc:sldMasterMk cId="286533727" sldId="2147483648"/>
              <pc:sldLayoutMk cId="2862361531" sldId="2147483650"/>
              <ac:cxnSpMk id="10" creationId="{97647A99-1BE8-F94C-875F-4006957E3A11}"/>
            </ac:cxnSpMkLst>
          </pc:cxnChg>
        </pc:sldLayoutChg>
        <pc:sldLayoutChg chg="addSp delSp mod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1917289190" sldId="2147483651"/>
          </pc:sldLayoutMkLst>
          <pc:spChg chg="mod">
            <ac:chgData name="Luca Schimweg" userId="1fee8af650608df4" providerId="LiveId" clId="{10AC6345-CC71-8445-9E8D-542514028129}" dt="2019-12-07T14:45:46.709" v="1708" actId="207"/>
            <ac:spMkLst>
              <pc:docMk/>
              <pc:sldMasterMk cId="286533727" sldId="2147483648"/>
              <pc:sldLayoutMk cId="1917289190" sldId="2147483651"/>
              <ac:spMk id="2" creationId="{148FCD14-6BBB-3344-A89B-7DED7C2452F2}"/>
            </ac:spMkLst>
          </pc:spChg>
          <pc:spChg chg="mod">
            <ac:chgData name="Luca Schimweg" userId="1fee8af650608df4" providerId="LiveId" clId="{10AC6345-CC71-8445-9E8D-542514028129}" dt="2019-12-07T11:26:15.046" v="1031" actId="1076"/>
            <ac:spMkLst>
              <pc:docMk/>
              <pc:sldMasterMk cId="286533727" sldId="2147483648"/>
              <pc:sldLayoutMk cId="1917289190" sldId="2147483651"/>
              <ac:spMk id="3" creationId="{0F1E7303-849A-174A-83F8-883CEDA18931}"/>
            </ac:spMkLst>
          </pc:spChg>
          <pc:spChg chg="del">
            <ac:chgData name="Luca Schimweg" userId="1fee8af650608df4" providerId="LiveId" clId="{10AC6345-CC71-8445-9E8D-542514028129}" dt="2019-12-07T11:21:58.779" v="1000" actId="478"/>
            <ac:spMkLst>
              <pc:docMk/>
              <pc:sldMasterMk cId="286533727" sldId="2147483648"/>
              <pc:sldLayoutMk cId="1917289190" sldId="2147483651"/>
              <ac:spMk id="4" creationId="{AEDE7BDE-245E-8448-AB65-AEBE6153DDE4}"/>
            </ac:spMkLst>
          </pc:spChg>
          <pc:spChg chg="del">
            <ac:chgData name="Luca Schimweg" userId="1fee8af650608df4" providerId="LiveId" clId="{10AC6345-CC71-8445-9E8D-542514028129}" dt="2019-12-07T11:21:59.707" v="1001" actId="478"/>
            <ac:spMkLst>
              <pc:docMk/>
              <pc:sldMasterMk cId="286533727" sldId="2147483648"/>
              <pc:sldLayoutMk cId="1917289190" sldId="2147483651"/>
              <ac:spMk id="5" creationId="{081F0DD3-6ED8-4C4B-926A-5F5AA4577E3D}"/>
            </ac:spMkLst>
          </pc:spChg>
          <pc:spChg chg="del">
            <ac:chgData name="Luca Schimweg" userId="1fee8af650608df4" providerId="LiveId" clId="{10AC6345-CC71-8445-9E8D-542514028129}" dt="2019-12-07T11:22:00.870" v="1002" actId="478"/>
            <ac:spMkLst>
              <pc:docMk/>
              <pc:sldMasterMk cId="286533727" sldId="2147483648"/>
              <pc:sldLayoutMk cId="1917289190" sldId="2147483651"/>
              <ac:spMk id="6" creationId="{4A2A8685-24F7-EC47-8AAB-6897F1E7C396}"/>
            </ac:spMkLst>
          </pc:spChg>
          <pc:spChg chg="add">
            <ac:chgData name="Luca Schimweg" userId="1fee8af650608df4" providerId="LiveId" clId="{10AC6345-CC71-8445-9E8D-542514028129}" dt="2019-12-07T11:21:00.316" v="982"/>
            <ac:spMkLst>
              <pc:docMk/>
              <pc:sldMasterMk cId="286533727" sldId="2147483648"/>
              <pc:sldLayoutMk cId="1917289190" sldId="2147483651"/>
              <ac:spMk id="7" creationId="{DA8C0AE1-2F79-174C-B71D-A0EB1593DCC3}"/>
            </ac:spMkLst>
          </pc:spChg>
          <pc:spChg chg="add">
            <ac:chgData name="Luca Schimweg" userId="1fee8af650608df4" providerId="LiveId" clId="{10AC6345-CC71-8445-9E8D-542514028129}" dt="2019-12-08T12:04:54.182" v="3307"/>
            <ac:spMkLst>
              <pc:docMk/>
              <pc:sldMasterMk cId="286533727" sldId="2147483648"/>
              <pc:sldLayoutMk cId="1917289190" sldId="2147483651"/>
              <ac:spMk id="9" creationId="{2C3925F0-ADA5-FD4B-A73D-DF4947FC6F7A}"/>
            </ac:spMkLst>
          </pc:spChg>
          <pc:spChg chg="add">
            <ac:chgData name="Luca Schimweg" userId="1fee8af650608df4" providerId="LiveId" clId="{10AC6345-CC71-8445-9E8D-542514028129}" dt="2019-12-08T12:04:54.182" v="3307"/>
            <ac:spMkLst>
              <pc:docMk/>
              <pc:sldMasterMk cId="286533727" sldId="2147483648"/>
              <pc:sldLayoutMk cId="1917289190" sldId="2147483651"/>
              <ac:spMk id="10" creationId="{0EBC7087-E7C1-2743-8673-D3BC9E6E53F5}"/>
            </ac:spMkLst>
          </pc:spChg>
          <pc:spChg chg="add">
            <ac:chgData name="Luca Schimweg" userId="1fee8af650608df4" providerId="LiveId" clId="{10AC6345-CC71-8445-9E8D-542514028129}" dt="2019-12-08T12:04:54.182" v="3307"/>
            <ac:spMkLst>
              <pc:docMk/>
              <pc:sldMasterMk cId="286533727" sldId="2147483648"/>
              <pc:sldLayoutMk cId="1917289190" sldId="2147483651"/>
              <ac:spMk id="11" creationId="{5E128A26-0AA9-144F-BD37-DD17FF350F0F}"/>
            </ac:spMkLst>
          </pc:spChg>
          <pc:spChg chg="add">
            <ac:chgData name="Luca Schimweg" userId="1fee8af650608df4" providerId="LiveId" clId="{10AC6345-CC71-8445-9E8D-542514028129}" dt="2019-12-08T12:04:54.182" v="3307"/>
            <ac:spMkLst>
              <pc:docMk/>
              <pc:sldMasterMk cId="286533727" sldId="2147483648"/>
              <pc:sldLayoutMk cId="1917289190" sldId="2147483651"/>
              <ac:spMk id="12" creationId="{79DD2688-0EEF-0A44-A654-6D13270DF6AD}"/>
            </ac:spMkLst>
          </pc:spChg>
          <pc:spChg chg="add">
            <ac:chgData name="Luca Schimweg" userId="1fee8af650608df4" providerId="LiveId" clId="{10AC6345-CC71-8445-9E8D-542514028129}" dt="2019-12-08T12:04:54.182" v="3307"/>
            <ac:spMkLst>
              <pc:docMk/>
              <pc:sldMasterMk cId="286533727" sldId="2147483648"/>
              <pc:sldLayoutMk cId="1917289190" sldId="2147483651"/>
              <ac:spMk id="13" creationId="{B231BC9F-8366-5E41-8693-35A619BB7BDD}"/>
            </ac:spMkLst>
          </pc:spChg>
          <pc:picChg chg="add">
            <ac:chgData name="Luca Schimweg" userId="1fee8af650608df4" providerId="LiveId" clId="{10AC6345-CC71-8445-9E8D-542514028129}" dt="2019-12-07T11:21:00.316" v="982"/>
            <ac:picMkLst>
              <pc:docMk/>
              <pc:sldMasterMk cId="286533727" sldId="2147483648"/>
              <pc:sldLayoutMk cId="1917289190" sldId="2147483651"/>
              <ac:picMk id="8" creationId="{FE1C94C7-DD87-E54A-8866-35C3208EC132}"/>
            </ac:picMkLst>
          </pc:picChg>
        </pc:sldLayoutChg>
        <pc:sldLayoutChg chg="addSp delSp mod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2335408058" sldId="2147483652"/>
          </pc:sldLayoutMkLst>
          <pc:spChg chg="mod">
            <ac:chgData name="Luca Schimweg" userId="1fee8af650608df4" providerId="LiveId" clId="{10AC6345-CC71-8445-9E8D-542514028129}" dt="2019-12-07T14:45:50.241" v="1709" actId="207"/>
            <ac:spMkLst>
              <pc:docMk/>
              <pc:sldMasterMk cId="286533727" sldId="2147483648"/>
              <pc:sldLayoutMk cId="2335408058" sldId="2147483652"/>
              <ac:spMk id="2" creationId="{4585ED2E-83D4-D148-8D2E-4F1136A21442}"/>
            </ac:spMkLst>
          </pc:spChg>
          <pc:spChg chg="mod">
            <ac:chgData name="Luca Schimweg" userId="1fee8af650608df4" providerId="LiveId" clId="{10AC6345-CC71-8445-9E8D-542514028129}" dt="2019-12-07T11:25:58.472" v="1027" actId="14100"/>
            <ac:spMkLst>
              <pc:docMk/>
              <pc:sldMasterMk cId="286533727" sldId="2147483648"/>
              <pc:sldLayoutMk cId="2335408058" sldId="2147483652"/>
              <ac:spMk id="3" creationId="{86E7BC79-3AA7-BD4E-AEF5-336B0A07A66B}"/>
            </ac:spMkLst>
          </pc:spChg>
          <pc:spChg chg="mod">
            <ac:chgData name="Luca Schimweg" userId="1fee8af650608df4" providerId="LiveId" clId="{10AC6345-CC71-8445-9E8D-542514028129}" dt="2019-12-07T11:26:00.647" v="1028" actId="14100"/>
            <ac:spMkLst>
              <pc:docMk/>
              <pc:sldMasterMk cId="286533727" sldId="2147483648"/>
              <pc:sldLayoutMk cId="2335408058" sldId="2147483652"/>
              <ac:spMk id="4" creationId="{84CDCCBE-A0CE-704A-9B28-82E4D42CFBD1}"/>
            </ac:spMkLst>
          </pc:spChg>
          <pc:spChg chg="del">
            <ac:chgData name="Luca Schimweg" userId="1fee8af650608df4" providerId="LiveId" clId="{10AC6345-CC71-8445-9E8D-542514028129}" dt="2019-12-07T11:22:03.996" v="1003" actId="478"/>
            <ac:spMkLst>
              <pc:docMk/>
              <pc:sldMasterMk cId="286533727" sldId="2147483648"/>
              <pc:sldLayoutMk cId="2335408058" sldId="2147483652"/>
              <ac:spMk id="5" creationId="{338241C2-7E72-5949-96D2-5F722D960C99}"/>
            </ac:spMkLst>
          </pc:spChg>
          <pc:spChg chg="del">
            <ac:chgData name="Luca Schimweg" userId="1fee8af650608df4" providerId="LiveId" clId="{10AC6345-CC71-8445-9E8D-542514028129}" dt="2019-12-07T11:22:04.650" v="1004" actId="478"/>
            <ac:spMkLst>
              <pc:docMk/>
              <pc:sldMasterMk cId="286533727" sldId="2147483648"/>
              <pc:sldLayoutMk cId="2335408058" sldId="2147483652"/>
              <ac:spMk id="6" creationId="{4D160E8B-50D9-DC40-9D5A-64F7071368F1}"/>
            </ac:spMkLst>
          </pc:spChg>
          <pc:spChg chg="del">
            <ac:chgData name="Luca Schimweg" userId="1fee8af650608df4" providerId="LiveId" clId="{10AC6345-CC71-8445-9E8D-542514028129}" dt="2019-12-07T11:22:06.218" v="1005" actId="478"/>
            <ac:spMkLst>
              <pc:docMk/>
              <pc:sldMasterMk cId="286533727" sldId="2147483648"/>
              <pc:sldLayoutMk cId="2335408058" sldId="2147483652"/>
              <ac:spMk id="7" creationId="{3F1CC91C-EA86-484A-8BE2-9DC05B56F48C}"/>
            </ac:spMkLst>
          </pc:spChg>
          <pc:spChg chg="add">
            <ac:chgData name="Luca Schimweg" userId="1fee8af650608df4" providerId="LiveId" clId="{10AC6345-CC71-8445-9E8D-542514028129}" dt="2019-12-07T11:21:02.222" v="983"/>
            <ac:spMkLst>
              <pc:docMk/>
              <pc:sldMasterMk cId="286533727" sldId="2147483648"/>
              <pc:sldLayoutMk cId="2335408058" sldId="2147483652"/>
              <ac:spMk id="8" creationId="{DD8F978A-CEB3-AB4E-8E62-98EE6F2C78A0}"/>
            </ac:spMkLst>
          </pc:spChg>
          <pc:spChg chg="add">
            <ac:chgData name="Luca Schimweg" userId="1fee8af650608df4" providerId="LiveId" clId="{10AC6345-CC71-8445-9E8D-542514028129}" dt="2019-12-08T12:04:52.526" v="3306"/>
            <ac:spMkLst>
              <pc:docMk/>
              <pc:sldMasterMk cId="286533727" sldId="2147483648"/>
              <pc:sldLayoutMk cId="2335408058" sldId="2147483652"/>
              <ac:spMk id="10" creationId="{7863D5F6-BC97-3544-A354-E342CECD54A8}"/>
            </ac:spMkLst>
          </pc:spChg>
          <pc:spChg chg="add">
            <ac:chgData name="Luca Schimweg" userId="1fee8af650608df4" providerId="LiveId" clId="{10AC6345-CC71-8445-9E8D-542514028129}" dt="2019-12-08T12:04:52.526" v="3306"/>
            <ac:spMkLst>
              <pc:docMk/>
              <pc:sldMasterMk cId="286533727" sldId="2147483648"/>
              <pc:sldLayoutMk cId="2335408058" sldId="2147483652"/>
              <ac:spMk id="11" creationId="{073B40BA-321C-7F49-B769-9C6735DE26AC}"/>
            </ac:spMkLst>
          </pc:spChg>
          <pc:spChg chg="add">
            <ac:chgData name="Luca Schimweg" userId="1fee8af650608df4" providerId="LiveId" clId="{10AC6345-CC71-8445-9E8D-542514028129}" dt="2019-12-08T12:04:52.526" v="3306"/>
            <ac:spMkLst>
              <pc:docMk/>
              <pc:sldMasterMk cId="286533727" sldId="2147483648"/>
              <pc:sldLayoutMk cId="2335408058" sldId="2147483652"/>
              <ac:spMk id="12" creationId="{06FF8A29-4B82-4A4C-B8D4-414609ACF6F9}"/>
            </ac:spMkLst>
          </pc:spChg>
          <pc:spChg chg="add">
            <ac:chgData name="Luca Schimweg" userId="1fee8af650608df4" providerId="LiveId" clId="{10AC6345-CC71-8445-9E8D-542514028129}" dt="2019-12-08T12:04:52.526" v="3306"/>
            <ac:spMkLst>
              <pc:docMk/>
              <pc:sldMasterMk cId="286533727" sldId="2147483648"/>
              <pc:sldLayoutMk cId="2335408058" sldId="2147483652"/>
              <ac:spMk id="13" creationId="{8CF8C67E-160C-0848-BD55-CDCE024F08B7}"/>
            </ac:spMkLst>
          </pc:spChg>
          <pc:spChg chg="add">
            <ac:chgData name="Luca Schimweg" userId="1fee8af650608df4" providerId="LiveId" clId="{10AC6345-CC71-8445-9E8D-542514028129}" dt="2019-12-08T12:04:52.526" v="3306"/>
            <ac:spMkLst>
              <pc:docMk/>
              <pc:sldMasterMk cId="286533727" sldId="2147483648"/>
              <pc:sldLayoutMk cId="2335408058" sldId="2147483652"/>
              <ac:spMk id="14" creationId="{AF3083C9-F83D-134E-A430-DE8FB2554AB2}"/>
            </ac:spMkLst>
          </pc:spChg>
          <pc:picChg chg="add">
            <ac:chgData name="Luca Schimweg" userId="1fee8af650608df4" providerId="LiveId" clId="{10AC6345-CC71-8445-9E8D-542514028129}" dt="2019-12-07T11:21:02.222" v="983"/>
            <ac:picMkLst>
              <pc:docMk/>
              <pc:sldMasterMk cId="286533727" sldId="2147483648"/>
              <pc:sldLayoutMk cId="2335408058" sldId="2147483652"/>
              <ac:picMk id="9" creationId="{A8726820-E453-5248-A304-0F205BA1DB23}"/>
            </ac:picMkLst>
          </pc:picChg>
        </pc:sldLayoutChg>
        <pc:sldLayoutChg chg="addSp delSp mod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803420313" sldId="2147483653"/>
          </pc:sldLayoutMkLst>
          <pc:spChg chg="mod">
            <ac:chgData name="Luca Schimweg" userId="1fee8af650608df4" providerId="LiveId" clId="{10AC6345-CC71-8445-9E8D-542514028129}" dt="2019-12-07T14:45:53.375" v="1710" actId="207"/>
            <ac:spMkLst>
              <pc:docMk/>
              <pc:sldMasterMk cId="286533727" sldId="2147483648"/>
              <pc:sldLayoutMk cId="803420313" sldId="2147483653"/>
              <ac:spMk id="2" creationId="{CB46DB7D-C2B3-3A47-9DB0-A53F5C90BA70}"/>
            </ac:spMkLst>
          </pc:spChg>
          <pc:spChg chg="del">
            <ac:chgData name="Luca Schimweg" userId="1fee8af650608df4" providerId="LiveId" clId="{10AC6345-CC71-8445-9E8D-542514028129}" dt="2019-12-07T11:26:38.369" v="1033" actId="478"/>
            <ac:spMkLst>
              <pc:docMk/>
              <pc:sldMasterMk cId="286533727" sldId="2147483648"/>
              <pc:sldLayoutMk cId="803420313" sldId="2147483653"/>
              <ac:spMk id="4" creationId="{9A7AA3F3-4C61-8B43-BEA2-9C2C8E9D9AF6}"/>
            </ac:spMkLst>
          </pc:spChg>
          <pc:spChg chg="del">
            <ac:chgData name="Luca Schimweg" userId="1fee8af650608df4" providerId="LiveId" clId="{10AC6345-CC71-8445-9E8D-542514028129}" dt="2019-12-07T11:26:43.842" v="1036" actId="478"/>
            <ac:spMkLst>
              <pc:docMk/>
              <pc:sldMasterMk cId="286533727" sldId="2147483648"/>
              <pc:sldLayoutMk cId="803420313" sldId="2147483653"/>
              <ac:spMk id="6" creationId="{5E8DC47E-3436-0643-AA2A-7BAA5F2B7CFA}"/>
            </ac:spMkLst>
          </pc:spChg>
          <pc:spChg chg="del">
            <ac:chgData name="Luca Schimweg" userId="1fee8af650608df4" providerId="LiveId" clId="{10AC6345-CC71-8445-9E8D-542514028129}" dt="2019-12-07T11:22:08.947" v="1006" actId="478"/>
            <ac:spMkLst>
              <pc:docMk/>
              <pc:sldMasterMk cId="286533727" sldId="2147483648"/>
              <pc:sldLayoutMk cId="803420313" sldId="2147483653"/>
              <ac:spMk id="7" creationId="{82D17323-57BD-5B4B-BBF7-DC2459CCFA3B}"/>
            </ac:spMkLst>
          </pc:spChg>
          <pc:spChg chg="del">
            <ac:chgData name="Luca Schimweg" userId="1fee8af650608df4" providerId="LiveId" clId="{10AC6345-CC71-8445-9E8D-542514028129}" dt="2019-12-07T11:22:09.664" v="1007" actId="478"/>
            <ac:spMkLst>
              <pc:docMk/>
              <pc:sldMasterMk cId="286533727" sldId="2147483648"/>
              <pc:sldLayoutMk cId="803420313" sldId="2147483653"/>
              <ac:spMk id="8" creationId="{8820B230-9A81-3845-A944-EAC31D041880}"/>
            </ac:spMkLst>
          </pc:spChg>
          <pc:spChg chg="del">
            <ac:chgData name="Luca Schimweg" userId="1fee8af650608df4" providerId="LiveId" clId="{10AC6345-CC71-8445-9E8D-542514028129}" dt="2019-12-07T11:22:11.602" v="1008" actId="478"/>
            <ac:spMkLst>
              <pc:docMk/>
              <pc:sldMasterMk cId="286533727" sldId="2147483648"/>
              <pc:sldLayoutMk cId="803420313" sldId="2147483653"/>
              <ac:spMk id="9" creationId="{86ED8913-BD8E-9A4C-A42C-115305AD021D}"/>
            </ac:spMkLst>
          </pc:spChg>
          <pc:spChg chg="add">
            <ac:chgData name="Luca Schimweg" userId="1fee8af650608df4" providerId="LiveId" clId="{10AC6345-CC71-8445-9E8D-542514028129}" dt="2019-12-07T11:21:03.715" v="984"/>
            <ac:spMkLst>
              <pc:docMk/>
              <pc:sldMasterMk cId="286533727" sldId="2147483648"/>
              <pc:sldLayoutMk cId="803420313" sldId="2147483653"/>
              <ac:spMk id="10" creationId="{02836032-4583-3047-A873-21CE079F847F}"/>
            </ac:spMkLst>
          </pc:spChg>
          <pc:spChg chg="add mod">
            <ac:chgData name="Luca Schimweg" userId="1fee8af650608df4" providerId="LiveId" clId="{10AC6345-CC71-8445-9E8D-542514028129}" dt="2019-12-07T11:27:10.929" v="1047" actId="14100"/>
            <ac:spMkLst>
              <pc:docMk/>
              <pc:sldMasterMk cId="286533727" sldId="2147483648"/>
              <pc:sldLayoutMk cId="803420313" sldId="2147483653"/>
              <ac:spMk id="12" creationId="{B00488F8-97BC-8F48-BE8B-B5CF8FF8DB84}"/>
            </ac:spMkLst>
          </pc:spChg>
          <pc:spChg chg="add del mod">
            <ac:chgData name="Luca Schimweg" userId="1fee8af650608df4" providerId="LiveId" clId="{10AC6345-CC71-8445-9E8D-542514028129}" dt="2019-12-07T11:26:58.521" v="1044"/>
            <ac:spMkLst>
              <pc:docMk/>
              <pc:sldMasterMk cId="286533727" sldId="2147483648"/>
              <pc:sldLayoutMk cId="803420313" sldId="2147483653"/>
              <ac:spMk id="13" creationId="{C8E8B2C1-4800-324D-B3C7-8E8995BBCE66}"/>
            </ac:spMkLst>
          </pc:spChg>
          <pc:spChg chg="add del">
            <ac:chgData name="Luca Schimweg" userId="1fee8af650608df4" providerId="LiveId" clId="{10AC6345-CC71-8445-9E8D-542514028129}" dt="2019-12-07T11:26:57.858" v="1043"/>
            <ac:spMkLst>
              <pc:docMk/>
              <pc:sldMasterMk cId="286533727" sldId="2147483648"/>
              <pc:sldLayoutMk cId="803420313" sldId="2147483653"/>
              <ac:spMk id="14" creationId="{4A706D1A-B4FC-CC4C-BF4F-38C0D4506B1F}"/>
            </ac:spMkLst>
          </pc:spChg>
          <pc:spChg chg="add mod">
            <ac:chgData name="Luca Schimweg" userId="1fee8af650608df4" providerId="LiveId" clId="{10AC6345-CC71-8445-9E8D-542514028129}" dt="2019-12-07T11:27:21.409" v="1050" actId="14100"/>
            <ac:spMkLst>
              <pc:docMk/>
              <pc:sldMasterMk cId="286533727" sldId="2147483648"/>
              <pc:sldLayoutMk cId="803420313" sldId="2147483653"/>
              <ac:spMk id="15" creationId="{06F1CACA-71F8-344C-8625-B9072D489A18}"/>
            </ac:spMkLst>
          </pc:spChg>
          <pc:spChg chg="add">
            <ac:chgData name="Luca Schimweg" userId="1fee8af650608df4" providerId="LiveId" clId="{10AC6345-CC71-8445-9E8D-542514028129}" dt="2019-12-08T12:04:44.634" v="3303"/>
            <ac:spMkLst>
              <pc:docMk/>
              <pc:sldMasterMk cId="286533727" sldId="2147483648"/>
              <pc:sldLayoutMk cId="803420313" sldId="2147483653"/>
              <ac:spMk id="16" creationId="{8C930496-E4C2-3F47-8D35-E74AB263E145}"/>
            </ac:spMkLst>
          </pc:spChg>
          <pc:spChg chg="add">
            <ac:chgData name="Luca Schimweg" userId="1fee8af650608df4" providerId="LiveId" clId="{10AC6345-CC71-8445-9E8D-542514028129}" dt="2019-12-08T12:04:44.634" v="3303"/>
            <ac:spMkLst>
              <pc:docMk/>
              <pc:sldMasterMk cId="286533727" sldId="2147483648"/>
              <pc:sldLayoutMk cId="803420313" sldId="2147483653"/>
              <ac:spMk id="17" creationId="{DB3E2177-B12E-664B-A8EB-68F278AF23E7}"/>
            </ac:spMkLst>
          </pc:spChg>
          <pc:spChg chg="add">
            <ac:chgData name="Luca Schimweg" userId="1fee8af650608df4" providerId="LiveId" clId="{10AC6345-CC71-8445-9E8D-542514028129}" dt="2019-12-08T12:04:44.634" v="3303"/>
            <ac:spMkLst>
              <pc:docMk/>
              <pc:sldMasterMk cId="286533727" sldId="2147483648"/>
              <pc:sldLayoutMk cId="803420313" sldId="2147483653"/>
              <ac:spMk id="18" creationId="{4B512807-C71F-634F-8274-DDF81B4D018F}"/>
            </ac:spMkLst>
          </pc:spChg>
          <pc:spChg chg="add">
            <ac:chgData name="Luca Schimweg" userId="1fee8af650608df4" providerId="LiveId" clId="{10AC6345-CC71-8445-9E8D-542514028129}" dt="2019-12-08T12:04:44.634" v="3303"/>
            <ac:spMkLst>
              <pc:docMk/>
              <pc:sldMasterMk cId="286533727" sldId="2147483648"/>
              <pc:sldLayoutMk cId="803420313" sldId="2147483653"/>
              <ac:spMk id="19" creationId="{90CEB76D-1856-614A-9B1E-FB9A3B56D760}"/>
            </ac:spMkLst>
          </pc:spChg>
          <pc:spChg chg="add">
            <ac:chgData name="Luca Schimweg" userId="1fee8af650608df4" providerId="LiveId" clId="{10AC6345-CC71-8445-9E8D-542514028129}" dt="2019-12-08T12:04:44.634" v="3303"/>
            <ac:spMkLst>
              <pc:docMk/>
              <pc:sldMasterMk cId="286533727" sldId="2147483648"/>
              <pc:sldLayoutMk cId="803420313" sldId="2147483653"/>
              <ac:spMk id="20" creationId="{C37398E3-9396-7241-92ED-0D0C01EEE297}"/>
            </ac:spMkLst>
          </pc:spChg>
          <pc:picChg chg="add">
            <ac:chgData name="Luca Schimweg" userId="1fee8af650608df4" providerId="LiveId" clId="{10AC6345-CC71-8445-9E8D-542514028129}" dt="2019-12-07T11:21:03.715" v="984"/>
            <ac:picMkLst>
              <pc:docMk/>
              <pc:sldMasterMk cId="286533727" sldId="2147483648"/>
              <pc:sldLayoutMk cId="803420313" sldId="2147483653"/>
              <ac:picMk id="11" creationId="{6B2916D1-3259-0A45-993C-306CBA81C0C9}"/>
            </ac:picMkLst>
          </pc:picChg>
        </pc:sldLayoutChg>
        <pc:sldLayoutChg chg="addSp del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1081699303" sldId="2147483654"/>
          </pc:sldLayoutMkLst>
          <pc:spChg chg="del">
            <ac:chgData name="Luca Schimweg" userId="1fee8af650608df4" providerId="LiveId" clId="{10AC6345-CC71-8445-9E8D-542514028129}" dt="2019-12-07T11:22:18.384" v="1009" actId="478"/>
            <ac:spMkLst>
              <pc:docMk/>
              <pc:sldMasterMk cId="286533727" sldId="2147483648"/>
              <pc:sldLayoutMk cId="1081699303" sldId="2147483654"/>
              <ac:spMk id="3" creationId="{09A8CE40-DBCF-AA44-93A2-5734A2A56DF3}"/>
            </ac:spMkLst>
          </pc:spChg>
          <pc:spChg chg="del">
            <ac:chgData name="Luca Schimweg" userId="1fee8af650608df4" providerId="LiveId" clId="{10AC6345-CC71-8445-9E8D-542514028129}" dt="2019-12-07T11:22:19.551" v="1010" actId="478"/>
            <ac:spMkLst>
              <pc:docMk/>
              <pc:sldMasterMk cId="286533727" sldId="2147483648"/>
              <pc:sldLayoutMk cId="1081699303" sldId="2147483654"/>
              <ac:spMk id="4" creationId="{38684B45-830D-B345-9649-55EBBDA06959}"/>
            </ac:spMkLst>
          </pc:spChg>
          <pc:spChg chg="del">
            <ac:chgData name="Luca Schimweg" userId="1fee8af650608df4" providerId="LiveId" clId="{10AC6345-CC71-8445-9E8D-542514028129}" dt="2019-12-07T11:22:20.819" v="1011" actId="478"/>
            <ac:spMkLst>
              <pc:docMk/>
              <pc:sldMasterMk cId="286533727" sldId="2147483648"/>
              <pc:sldLayoutMk cId="1081699303" sldId="2147483654"/>
              <ac:spMk id="5" creationId="{6910EB6D-A18D-C547-A341-0B4E562B2FB7}"/>
            </ac:spMkLst>
          </pc:spChg>
          <pc:spChg chg="add">
            <ac:chgData name="Luca Schimweg" userId="1fee8af650608df4" providerId="LiveId" clId="{10AC6345-CC71-8445-9E8D-542514028129}" dt="2019-12-07T11:21:05.189" v="985"/>
            <ac:spMkLst>
              <pc:docMk/>
              <pc:sldMasterMk cId="286533727" sldId="2147483648"/>
              <pc:sldLayoutMk cId="1081699303" sldId="2147483654"/>
              <ac:spMk id="6" creationId="{874361E9-2E0C-0D41-9830-3D0481CE9E72}"/>
            </ac:spMkLst>
          </pc:spChg>
          <pc:spChg chg="add">
            <ac:chgData name="Luca Schimweg" userId="1fee8af650608df4" providerId="LiveId" clId="{10AC6345-CC71-8445-9E8D-542514028129}" dt="2019-12-08T12:04:48.555" v="3304"/>
            <ac:spMkLst>
              <pc:docMk/>
              <pc:sldMasterMk cId="286533727" sldId="2147483648"/>
              <pc:sldLayoutMk cId="1081699303" sldId="2147483654"/>
              <ac:spMk id="8" creationId="{A8072763-23EC-5B4A-9E20-6A9A1DEF75AC}"/>
            </ac:spMkLst>
          </pc:spChg>
          <pc:spChg chg="add">
            <ac:chgData name="Luca Schimweg" userId="1fee8af650608df4" providerId="LiveId" clId="{10AC6345-CC71-8445-9E8D-542514028129}" dt="2019-12-08T12:04:48.555" v="3304"/>
            <ac:spMkLst>
              <pc:docMk/>
              <pc:sldMasterMk cId="286533727" sldId="2147483648"/>
              <pc:sldLayoutMk cId="1081699303" sldId="2147483654"/>
              <ac:spMk id="9" creationId="{CFFF64E3-9674-324F-B09F-CB11F005B59A}"/>
            </ac:spMkLst>
          </pc:spChg>
          <pc:spChg chg="add">
            <ac:chgData name="Luca Schimweg" userId="1fee8af650608df4" providerId="LiveId" clId="{10AC6345-CC71-8445-9E8D-542514028129}" dt="2019-12-08T12:04:48.555" v="3304"/>
            <ac:spMkLst>
              <pc:docMk/>
              <pc:sldMasterMk cId="286533727" sldId="2147483648"/>
              <pc:sldLayoutMk cId="1081699303" sldId="2147483654"/>
              <ac:spMk id="10" creationId="{03764300-9709-A347-888C-4C4C8D2E8EE1}"/>
            </ac:spMkLst>
          </pc:spChg>
          <pc:spChg chg="add">
            <ac:chgData name="Luca Schimweg" userId="1fee8af650608df4" providerId="LiveId" clId="{10AC6345-CC71-8445-9E8D-542514028129}" dt="2019-12-08T12:04:48.555" v="3304"/>
            <ac:spMkLst>
              <pc:docMk/>
              <pc:sldMasterMk cId="286533727" sldId="2147483648"/>
              <pc:sldLayoutMk cId="1081699303" sldId="2147483654"/>
              <ac:spMk id="11" creationId="{90760A57-7EAD-2F4A-8661-E8E9CCB1E58E}"/>
            </ac:spMkLst>
          </pc:spChg>
          <pc:spChg chg="add">
            <ac:chgData name="Luca Schimweg" userId="1fee8af650608df4" providerId="LiveId" clId="{10AC6345-CC71-8445-9E8D-542514028129}" dt="2019-12-08T12:04:48.555" v="3304"/>
            <ac:spMkLst>
              <pc:docMk/>
              <pc:sldMasterMk cId="286533727" sldId="2147483648"/>
              <pc:sldLayoutMk cId="1081699303" sldId="2147483654"/>
              <ac:spMk id="12" creationId="{28173890-92C3-2249-905A-2EAA67D08CCE}"/>
            </ac:spMkLst>
          </pc:spChg>
          <pc:picChg chg="add">
            <ac:chgData name="Luca Schimweg" userId="1fee8af650608df4" providerId="LiveId" clId="{10AC6345-CC71-8445-9E8D-542514028129}" dt="2019-12-07T11:21:05.189" v="985"/>
            <ac:picMkLst>
              <pc:docMk/>
              <pc:sldMasterMk cId="286533727" sldId="2147483648"/>
              <pc:sldLayoutMk cId="1081699303" sldId="2147483654"/>
              <ac:picMk id="7" creationId="{23560083-12FF-764C-87B8-B10B31620A80}"/>
            </ac:picMkLst>
          </pc:picChg>
        </pc:sldLayoutChg>
        <pc:sldLayoutChg chg="addSp del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3981245111" sldId="2147483655"/>
          </pc:sldLayoutMkLst>
          <pc:spChg chg="del">
            <ac:chgData name="Luca Schimweg" userId="1fee8af650608df4" providerId="LiveId" clId="{10AC6345-CC71-8445-9E8D-542514028129}" dt="2019-12-07T11:22:23.978" v="1012" actId="478"/>
            <ac:spMkLst>
              <pc:docMk/>
              <pc:sldMasterMk cId="286533727" sldId="2147483648"/>
              <pc:sldLayoutMk cId="3981245111" sldId="2147483655"/>
              <ac:spMk id="2" creationId="{E049DDE6-1499-3C45-BAA2-E59408C69EBF}"/>
            </ac:spMkLst>
          </pc:spChg>
          <pc:spChg chg="del">
            <ac:chgData name="Luca Schimweg" userId="1fee8af650608df4" providerId="LiveId" clId="{10AC6345-CC71-8445-9E8D-542514028129}" dt="2019-12-07T11:22:24.613" v="1013" actId="478"/>
            <ac:spMkLst>
              <pc:docMk/>
              <pc:sldMasterMk cId="286533727" sldId="2147483648"/>
              <pc:sldLayoutMk cId="3981245111" sldId="2147483655"/>
              <ac:spMk id="3" creationId="{26F10EDC-1464-FD45-8BC0-475AE1205993}"/>
            </ac:spMkLst>
          </pc:spChg>
          <pc:spChg chg="del">
            <ac:chgData name="Luca Schimweg" userId="1fee8af650608df4" providerId="LiveId" clId="{10AC6345-CC71-8445-9E8D-542514028129}" dt="2019-12-07T11:22:26.213" v="1014" actId="478"/>
            <ac:spMkLst>
              <pc:docMk/>
              <pc:sldMasterMk cId="286533727" sldId="2147483648"/>
              <pc:sldLayoutMk cId="3981245111" sldId="2147483655"/>
              <ac:spMk id="4" creationId="{5742C66C-5C96-2D45-9F21-EA1F6760309F}"/>
            </ac:spMkLst>
          </pc:spChg>
          <pc:spChg chg="add">
            <ac:chgData name="Luca Schimweg" userId="1fee8af650608df4" providerId="LiveId" clId="{10AC6345-CC71-8445-9E8D-542514028129}" dt="2019-12-07T11:21:06.468" v="986"/>
            <ac:spMkLst>
              <pc:docMk/>
              <pc:sldMasterMk cId="286533727" sldId="2147483648"/>
              <pc:sldLayoutMk cId="3981245111" sldId="2147483655"/>
              <ac:spMk id="5" creationId="{DA5B8E1A-12B6-3846-A08D-511C477E55BF}"/>
            </ac:spMkLst>
          </pc:spChg>
          <pc:spChg chg="add">
            <ac:chgData name="Luca Schimweg" userId="1fee8af650608df4" providerId="LiveId" clId="{10AC6345-CC71-8445-9E8D-542514028129}" dt="2019-12-08T12:04:50.147" v="3305"/>
            <ac:spMkLst>
              <pc:docMk/>
              <pc:sldMasterMk cId="286533727" sldId="2147483648"/>
              <pc:sldLayoutMk cId="3981245111" sldId="2147483655"/>
              <ac:spMk id="7" creationId="{E73759B1-4A74-5F4B-8013-9619E3FD3CA0}"/>
            </ac:spMkLst>
          </pc:spChg>
          <pc:spChg chg="add">
            <ac:chgData name="Luca Schimweg" userId="1fee8af650608df4" providerId="LiveId" clId="{10AC6345-CC71-8445-9E8D-542514028129}" dt="2019-12-08T12:04:50.147" v="3305"/>
            <ac:spMkLst>
              <pc:docMk/>
              <pc:sldMasterMk cId="286533727" sldId="2147483648"/>
              <pc:sldLayoutMk cId="3981245111" sldId="2147483655"/>
              <ac:spMk id="8" creationId="{621AF941-D950-8142-866D-D3D39472A56E}"/>
            </ac:spMkLst>
          </pc:spChg>
          <pc:spChg chg="add">
            <ac:chgData name="Luca Schimweg" userId="1fee8af650608df4" providerId="LiveId" clId="{10AC6345-CC71-8445-9E8D-542514028129}" dt="2019-12-08T12:04:50.147" v="3305"/>
            <ac:spMkLst>
              <pc:docMk/>
              <pc:sldMasterMk cId="286533727" sldId="2147483648"/>
              <pc:sldLayoutMk cId="3981245111" sldId="2147483655"/>
              <ac:spMk id="9" creationId="{2F1154E2-8018-8643-99FD-C59248D816A1}"/>
            </ac:spMkLst>
          </pc:spChg>
          <pc:spChg chg="add">
            <ac:chgData name="Luca Schimweg" userId="1fee8af650608df4" providerId="LiveId" clId="{10AC6345-CC71-8445-9E8D-542514028129}" dt="2019-12-08T12:04:50.147" v="3305"/>
            <ac:spMkLst>
              <pc:docMk/>
              <pc:sldMasterMk cId="286533727" sldId="2147483648"/>
              <pc:sldLayoutMk cId="3981245111" sldId="2147483655"/>
              <ac:spMk id="10" creationId="{8DE4BAF0-5C83-C447-BA0F-5251769DC9ED}"/>
            </ac:spMkLst>
          </pc:spChg>
          <pc:spChg chg="add">
            <ac:chgData name="Luca Schimweg" userId="1fee8af650608df4" providerId="LiveId" clId="{10AC6345-CC71-8445-9E8D-542514028129}" dt="2019-12-08T12:04:50.147" v="3305"/>
            <ac:spMkLst>
              <pc:docMk/>
              <pc:sldMasterMk cId="286533727" sldId="2147483648"/>
              <pc:sldLayoutMk cId="3981245111" sldId="2147483655"/>
              <ac:spMk id="11" creationId="{06B0FCCA-1926-7543-8D75-25B72A82A8EA}"/>
            </ac:spMkLst>
          </pc:spChg>
          <pc:picChg chg="add">
            <ac:chgData name="Luca Schimweg" userId="1fee8af650608df4" providerId="LiveId" clId="{10AC6345-CC71-8445-9E8D-542514028129}" dt="2019-12-07T11:21:06.468" v="986"/>
            <ac:picMkLst>
              <pc:docMk/>
              <pc:sldMasterMk cId="286533727" sldId="2147483648"/>
              <pc:sldLayoutMk cId="3981245111" sldId="2147483655"/>
              <ac:picMk id="6" creationId="{0C00DBBB-991B-2240-BF5B-04A17FD08B58}"/>
            </ac:picMkLst>
          </pc:picChg>
        </pc:sldLayoutChg>
        <pc:sldLayoutChg chg="addSp delSp mod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1931878196" sldId="2147483656"/>
          </pc:sldLayoutMkLst>
          <pc:spChg chg="mod">
            <ac:chgData name="Luca Schimweg" userId="1fee8af650608df4" providerId="LiveId" clId="{10AC6345-CC71-8445-9E8D-542514028129}" dt="2019-12-07T11:27:29.218" v="1052" actId="14100"/>
            <ac:spMkLst>
              <pc:docMk/>
              <pc:sldMasterMk cId="286533727" sldId="2147483648"/>
              <pc:sldLayoutMk cId="1931878196" sldId="2147483656"/>
              <ac:spMk id="4" creationId="{CBA07358-F062-F042-B33A-B97DC1FE896E}"/>
            </ac:spMkLst>
          </pc:spChg>
          <pc:spChg chg="del">
            <ac:chgData name="Luca Schimweg" userId="1fee8af650608df4" providerId="LiveId" clId="{10AC6345-CC71-8445-9E8D-542514028129}" dt="2019-12-07T11:22:28.889" v="1015" actId="478"/>
            <ac:spMkLst>
              <pc:docMk/>
              <pc:sldMasterMk cId="286533727" sldId="2147483648"/>
              <pc:sldLayoutMk cId="1931878196" sldId="2147483656"/>
              <ac:spMk id="5" creationId="{18E6ED4F-1C84-1F4B-B49E-E24B763B760C}"/>
            </ac:spMkLst>
          </pc:spChg>
          <pc:spChg chg="del">
            <ac:chgData name="Luca Schimweg" userId="1fee8af650608df4" providerId="LiveId" clId="{10AC6345-CC71-8445-9E8D-542514028129}" dt="2019-12-07T11:22:30.518" v="1016" actId="478"/>
            <ac:spMkLst>
              <pc:docMk/>
              <pc:sldMasterMk cId="286533727" sldId="2147483648"/>
              <pc:sldLayoutMk cId="1931878196" sldId="2147483656"/>
              <ac:spMk id="6" creationId="{6299B650-384B-AE43-A65C-5E9D2DBB3F19}"/>
            </ac:spMkLst>
          </pc:spChg>
          <pc:spChg chg="del">
            <ac:chgData name="Luca Schimweg" userId="1fee8af650608df4" providerId="LiveId" clId="{10AC6345-CC71-8445-9E8D-542514028129}" dt="2019-12-07T11:22:31.802" v="1017" actId="478"/>
            <ac:spMkLst>
              <pc:docMk/>
              <pc:sldMasterMk cId="286533727" sldId="2147483648"/>
              <pc:sldLayoutMk cId="1931878196" sldId="2147483656"/>
              <ac:spMk id="7" creationId="{1BF1A724-833E-3F42-B0EE-E4BFCFCAC92F}"/>
            </ac:spMkLst>
          </pc:spChg>
          <pc:spChg chg="add">
            <ac:chgData name="Luca Schimweg" userId="1fee8af650608df4" providerId="LiveId" clId="{10AC6345-CC71-8445-9E8D-542514028129}" dt="2019-12-07T11:21:07.924" v="987"/>
            <ac:spMkLst>
              <pc:docMk/>
              <pc:sldMasterMk cId="286533727" sldId="2147483648"/>
              <pc:sldLayoutMk cId="1931878196" sldId="2147483656"/>
              <ac:spMk id="8" creationId="{26B6D27D-087A-1340-B5F0-DAA1B6584793}"/>
            </ac:spMkLst>
          </pc:spChg>
          <pc:picChg chg="add">
            <ac:chgData name="Luca Schimweg" userId="1fee8af650608df4" providerId="LiveId" clId="{10AC6345-CC71-8445-9E8D-542514028129}" dt="2019-12-07T11:21:07.924" v="987"/>
            <ac:picMkLst>
              <pc:docMk/>
              <pc:sldMasterMk cId="286533727" sldId="2147483648"/>
              <pc:sldLayoutMk cId="1931878196" sldId="2147483656"/>
              <ac:picMk id="9" creationId="{4AC92241-0946-B74D-A1AE-7A2EE0672BA8}"/>
            </ac:picMkLst>
          </pc:picChg>
        </pc:sldLayoutChg>
        <pc:sldLayoutChg chg="addSp delSp modTransition">
          <pc:chgData name="Luca Schimweg" userId="1fee8af650608df4" providerId="LiveId" clId="{10AC6345-CC71-8445-9E8D-542514028129}" dt="2019-12-08T13:08:42.834" v="4398"/>
          <pc:sldLayoutMkLst>
            <pc:docMk/>
            <pc:sldMasterMk cId="286533727" sldId="2147483648"/>
            <pc:sldLayoutMk cId="3662888100" sldId="2147483657"/>
          </pc:sldLayoutMkLst>
          <pc:spChg chg="del">
            <ac:chgData name="Luca Schimweg" userId="1fee8af650608df4" providerId="LiveId" clId="{10AC6345-CC71-8445-9E8D-542514028129}" dt="2019-12-07T11:22:34.689" v="1018" actId="478"/>
            <ac:spMkLst>
              <pc:docMk/>
              <pc:sldMasterMk cId="286533727" sldId="2147483648"/>
              <pc:sldLayoutMk cId="3662888100" sldId="2147483657"/>
              <ac:spMk id="5" creationId="{70622C61-3742-B840-BBA7-B91F43363425}"/>
            </ac:spMkLst>
          </pc:spChg>
          <pc:spChg chg="del">
            <ac:chgData name="Luca Schimweg" userId="1fee8af650608df4" providerId="LiveId" clId="{10AC6345-CC71-8445-9E8D-542514028129}" dt="2019-12-07T11:22:35.806" v="1019" actId="478"/>
            <ac:spMkLst>
              <pc:docMk/>
              <pc:sldMasterMk cId="286533727" sldId="2147483648"/>
              <pc:sldLayoutMk cId="3662888100" sldId="2147483657"/>
              <ac:spMk id="6" creationId="{EAAEC175-A3A5-994A-9F52-D7CD098AA8AA}"/>
            </ac:spMkLst>
          </pc:spChg>
          <pc:spChg chg="del">
            <ac:chgData name="Luca Schimweg" userId="1fee8af650608df4" providerId="LiveId" clId="{10AC6345-CC71-8445-9E8D-542514028129}" dt="2019-12-07T11:22:37.223" v="1020" actId="478"/>
            <ac:spMkLst>
              <pc:docMk/>
              <pc:sldMasterMk cId="286533727" sldId="2147483648"/>
              <pc:sldLayoutMk cId="3662888100" sldId="2147483657"/>
              <ac:spMk id="7" creationId="{BDCEC0C3-1CFD-BA47-A167-968413E59565}"/>
            </ac:spMkLst>
          </pc:spChg>
          <pc:spChg chg="add">
            <ac:chgData name="Luca Schimweg" userId="1fee8af650608df4" providerId="LiveId" clId="{10AC6345-CC71-8445-9E8D-542514028129}" dt="2019-12-07T11:21:09.053" v="988"/>
            <ac:spMkLst>
              <pc:docMk/>
              <pc:sldMasterMk cId="286533727" sldId="2147483648"/>
              <pc:sldLayoutMk cId="3662888100" sldId="2147483657"/>
              <ac:spMk id="8" creationId="{8060FA51-ABCA-7C42-98E7-8E88DAC74662}"/>
            </ac:spMkLst>
          </pc:spChg>
          <pc:picChg chg="add">
            <ac:chgData name="Luca Schimweg" userId="1fee8af650608df4" providerId="LiveId" clId="{10AC6345-CC71-8445-9E8D-542514028129}" dt="2019-12-07T11:21:09.053" v="988"/>
            <ac:picMkLst>
              <pc:docMk/>
              <pc:sldMasterMk cId="286533727" sldId="2147483648"/>
              <pc:sldLayoutMk cId="3662888100" sldId="2147483657"/>
              <ac:picMk id="9" creationId="{7252F216-E5A0-3441-928F-6CEFA18DB0D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7BDF5-6901-F148-B569-E78942E22754}" type="datetimeFigureOut">
              <a:rPr lang="de-DE" smtClean="0"/>
              <a:t>07.12.19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A7C2-DB03-3F4E-B47C-A5D04117A8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004-BBFD-3E43-B766-C170E50AA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13BF-937E-B14E-820F-FF2E89565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23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04E-70FD-0D49-BED8-D997AE4E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CFC9-BC87-7443-9B93-04F6FE6A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50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7" name="Slide Number Placeholder 20">
            <a:extLst>
              <a:ext uri="{FF2B5EF4-FFF2-40B4-BE49-F238E27FC236}">
                <a16:creationId xmlns:a16="http://schemas.microsoft.com/office/drawing/2014/main" id="{96F133C9-C60B-D042-AE22-55A4BBF94005}"/>
              </a:ext>
            </a:extLst>
          </p:cNvPr>
          <p:cNvSpPr txBox="1">
            <a:spLocks/>
          </p:cNvSpPr>
          <p:nvPr userDrawn="1"/>
        </p:nvSpPr>
        <p:spPr>
          <a:xfrm>
            <a:off x="11469189" y="637581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2778BB-EF3E-5B44-BA28-8B2A4179B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133332-E23F-BC45-9CA1-3DBD8CF07C36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8318A-31DB-A048-9400-2158467264E6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42941C-F6E1-E740-9A7C-E871722326CC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E421ED-E375-CE44-8986-E79FE02372F5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24E99B-E8C2-5044-94A0-AC1B53D7D5E8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61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CD14-6BBB-3344-A89B-7DED7C24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907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7303-849A-174A-83F8-883CEDA1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8901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20">
            <a:extLst>
              <a:ext uri="{FF2B5EF4-FFF2-40B4-BE49-F238E27FC236}">
                <a16:creationId xmlns:a16="http://schemas.microsoft.com/office/drawing/2014/main" id="{DA8C0AE1-2F79-174C-B71D-A0EB1593DCC3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1C94C7-DD87-E54A-8866-35C3208EC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C3925F0-ADA5-FD4B-A73D-DF4947FC6F7A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BC7087-E7C1-2743-8673-D3BC9E6E53F5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128A26-0AA9-144F-BD37-DD17FF350F0F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DD2688-0EEF-0A44-A654-6D13270DF6AD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31BC9F-8366-5E41-8693-35A619BB7BDD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28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ED2E-83D4-D148-8D2E-4F1136A2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BC79-3AA7-BD4E-AEF5-336B0A07A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5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DCCBE-A0CE-704A-9B28-82E4D42C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5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DD8F978A-CEB3-AB4E-8E62-98EE6F2C78A0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726820-E453-5248-A304-0F205BA1D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63D5F6-BC97-3544-A354-E342CECD54A8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3B40BA-321C-7F49-B769-9C6735DE26AC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FF8A29-4B82-4A4C-B8D4-414609ACF6F9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F8C67E-160C-0848-BD55-CDCE024F08B7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3083C9-F83D-134E-A430-DE8FB2554AB2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408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DB7D-C2B3-3A47-9DB0-A53F5C90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88F87-A9C9-F54C-9C97-01CF27BF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C8FBB-2309-974B-B5BA-75E2F0F6F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Slide Number Placeholder 20">
            <a:extLst>
              <a:ext uri="{FF2B5EF4-FFF2-40B4-BE49-F238E27FC236}">
                <a16:creationId xmlns:a16="http://schemas.microsoft.com/office/drawing/2014/main" id="{02836032-4583-3047-A873-21CE079F847F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B2916D1-3259-0A45-993C-306CBA81C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0488F8-97BC-8F48-BE8B-B5CF8FF8DB8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505075"/>
            <a:ext cx="5157787" cy="32556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F1CACA-71F8-344C-8625-B9072D489A1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5"/>
            <a:ext cx="5183188" cy="32556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C930496-E4C2-3F47-8D35-E74AB263E145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3E2177-B12E-664B-A8EB-68F278AF23E7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512807-C71F-634F-8274-DDF81B4D018F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CEB76D-1856-614A-9B1E-FB9A3B56D760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7398E3-9396-7241-92ED-0D0C01EEE297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20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BBB7-3608-1041-84EE-03CBBDC0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6" name="Slide Number Placeholder 20">
            <a:extLst>
              <a:ext uri="{FF2B5EF4-FFF2-40B4-BE49-F238E27FC236}">
                <a16:creationId xmlns:a16="http://schemas.microsoft.com/office/drawing/2014/main" id="{874361E9-2E0C-0D41-9830-3D0481CE9E7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560083-12FF-764C-87B8-B10B31620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072763-23EC-5B4A-9E20-6A9A1DEF75AC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FF64E3-9674-324F-B09F-CB11F005B59A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64300-9709-A347-888C-4C4C8D2E8EE1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760A57-7EAD-2F4A-8661-E8E9CCB1E58E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173890-92C3-2249-905A-2EAA67D08CCE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699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0">
            <a:extLst>
              <a:ext uri="{FF2B5EF4-FFF2-40B4-BE49-F238E27FC236}">
                <a16:creationId xmlns:a16="http://schemas.microsoft.com/office/drawing/2014/main" id="{DA5B8E1A-12B6-3846-A08D-511C477E55BF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00DBBB-991B-2240-BF5B-04A17FD08B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3759B1-4A74-5F4B-8013-9619E3FD3CA0}"/>
              </a:ext>
            </a:extLst>
          </p:cNvPr>
          <p:cNvSpPr/>
          <p:nvPr userDrawn="1"/>
        </p:nvSpPr>
        <p:spPr>
          <a:xfrm>
            <a:off x="1868914" y="6474875"/>
            <a:ext cx="8280000" cy="3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AF941-D950-8142-866D-D3D39472A56E}"/>
              </a:ext>
            </a:extLst>
          </p:cNvPr>
          <p:cNvSpPr/>
          <p:nvPr userDrawn="1"/>
        </p:nvSpPr>
        <p:spPr>
          <a:xfrm>
            <a:off x="181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154E2-8018-8643-99FD-C59248D816A1}"/>
              </a:ext>
            </a:extLst>
          </p:cNvPr>
          <p:cNvSpPr/>
          <p:nvPr userDrawn="1"/>
        </p:nvSpPr>
        <p:spPr>
          <a:xfrm>
            <a:off x="1009491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4BAF0-5C83-C447-BA0F-5251769DC9ED}"/>
              </a:ext>
            </a:extLst>
          </p:cNvPr>
          <p:cNvSpPr/>
          <p:nvPr userDrawn="1"/>
        </p:nvSpPr>
        <p:spPr>
          <a:xfrm>
            <a:off x="4635434" y="643887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B0FCCA-1926-7543-8D75-25B72A82A8EA}"/>
              </a:ext>
            </a:extLst>
          </p:cNvPr>
          <p:cNvSpPr/>
          <p:nvPr userDrawn="1"/>
        </p:nvSpPr>
        <p:spPr>
          <a:xfrm>
            <a:off x="7274395" y="64422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45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2A59-5C63-9543-8B04-AADE5D73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76C4-D050-B14B-A252-FAB00417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07358-F062-F042-B33A-B97DC1FE8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26B6D27D-087A-1340-B5F0-DAA1B6584793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AC92241-0946-B74D-A1AE-7A2EE0672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7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B56B-EE70-EF4F-AB5B-9542978E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31666-0685-AC43-8C6F-3A77D9DF8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E619-A17D-FF4E-86C7-C70B32AE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8060FA51-ABCA-7C42-98E7-8E88DAC7466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87437"/>
            <a:ext cx="637903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D67590-BF07-114A-9F0D-3BE9C138907F}" type="slidenum">
              <a:rPr lang="de-DE" smtClean="0">
                <a:solidFill>
                  <a:schemeClr val="bg1"/>
                </a:solidFill>
              </a:rPr>
              <a:pPr algn="ctr"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52F216-E5A0-3441-928F-6CEFA18DB0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8" y="6336591"/>
            <a:ext cx="463731" cy="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8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D46BA-BF10-5641-A748-9511FA16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341A-6218-E042-817A-97CE5B50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0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B915-8003-6A49-A7EE-649EA5FBE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489B-CBE4-1041-95B8-DB34B69EFF7E}" type="datetime1">
              <a:rPr lang="de-DE" smtClean="0"/>
              <a:t>07.12.19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283D-F562-0140-A052-5AFFCF97E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A776-ACA0-2D4E-B4C0-9434DEE0B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7590-BF07-114A-9F0D-3BE9C138907F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C4E38-D910-6A44-97B5-899BB6209C4D}"/>
              </a:ext>
            </a:extLst>
          </p:cNvPr>
          <p:cNvSpPr/>
          <p:nvPr userDrawn="1"/>
        </p:nvSpPr>
        <p:spPr>
          <a:xfrm>
            <a:off x="0" y="1"/>
            <a:ext cx="12192000" cy="71845"/>
          </a:xfrm>
          <a:prstGeom prst="rect">
            <a:avLst/>
          </a:prstGeom>
          <a:gradFill flip="none" rotWithShape="1">
            <a:gsLst>
              <a:gs pos="0">
                <a:srgbClr val="00C08A"/>
              </a:gs>
              <a:gs pos="100000">
                <a:srgbClr val="00D1A0"/>
              </a:gs>
            </a:gsLst>
            <a:lin ang="0" scaled="1"/>
            <a:tileRect/>
          </a:gradFill>
          <a:ln>
            <a:noFill/>
          </a:ln>
          <a:effectLst>
            <a:outerShdw blurRad="101600" dist="25400" dir="456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853BD-6CCE-3444-A601-AC91A24C9E20}"/>
              </a:ext>
            </a:extLst>
          </p:cNvPr>
          <p:cNvSpPr/>
          <p:nvPr userDrawn="1"/>
        </p:nvSpPr>
        <p:spPr>
          <a:xfrm>
            <a:off x="0" y="6282000"/>
            <a:ext cx="12192000" cy="576000"/>
          </a:xfrm>
          <a:prstGeom prst="rect">
            <a:avLst/>
          </a:prstGeom>
          <a:gradFill flip="none" rotWithShape="1">
            <a:gsLst>
              <a:gs pos="0">
                <a:srgbClr val="00C08A"/>
              </a:gs>
              <a:gs pos="100000">
                <a:srgbClr val="00D1A0"/>
              </a:gs>
            </a:gsLst>
            <a:lin ang="0" scaled="1"/>
            <a:tileRect/>
          </a:gradFill>
          <a:ln>
            <a:noFill/>
          </a:ln>
          <a:effectLst>
            <a:outerShdw blurRad="127000" dist="38100" dir="132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3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Muli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8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uli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F75D00D2-1FAF-CB44-93AF-1D1B5A6D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225" y="2198192"/>
            <a:ext cx="5107550" cy="19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57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EDF271-F0EE-D44D-B3E1-D2DA3115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365" y="487789"/>
            <a:ext cx="4104795" cy="54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4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358A9-634F-0342-A8F3-83607F76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Project Management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B20E03-170A-2845-87AB-BF180AFA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Code Management &amp;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2505076"/>
            <a:ext cx="5157787" cy="1211308"/>
          </a:xfrm>
        </p:spPr>
        <p:txBody>
          <a:bodyPr/>
          <a:lstStyle/>
          <a:p>
            <a:r>
              <a:rPr lang="en-US" dirty="0"/>
              <a:t>YouTrack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716E33-22A2-0E4E-8D82-B49A47B3BF2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5"/>
            <a:ext cx="5183188" cy="1211309"/>
          </a:xfrm>
        </p:spPr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Postman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B6B42DE-F8B6-1549-9141-4DC32FB5B0A1}"/>
              </a:ext>
            </a:extLst>
          </p:cNvPr>
          <p:cNvSpPr txBox="1">
            <a:spLocks/>
          </p:cNvSpPr>
          <p:nvPr/>
        </p:nvSpPr>
        <p:spPr>
          <a:xfrm>
            <a:off x="838200" y="352901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None/>
              <a:defRPr sz="20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Testing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DA72989-6B8A-1C4C-A01B-2B66CE649865}"/>
              </a:ext>
            </a:extLst>
          </p:cNvPr>
          <p:cNvSpPr txBox="1">
            <a:spLocks/>
          </p:cNvSpPr>
          <p:nvPr/>
        </p:nvSpPr>
        <p:spPr>
          <a:xfrm>
            <a:off x="6170612" y="3529014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None/>
              <a:defRPr sz="20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Deployment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A80CCB-8619-6240-A948-578A8F70BCE3}"/>
              </a:ext>
            </a:extLst>
          </p:cNvPr>
          <p:cNvSpPr txBox="1">
            <a:spLocks/>
          </p:cNvSpPr>
          <p:nvPr/>
        </p:nvSpPr>
        <p:spPr>
          <a:xfrm>
            <a:off x="836612" y="4352927"/>
            <a:ext cx="5157787" cy="159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Char char="-"/>
              <a:defRPr sz="18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TeamCity</a:t>
            </a:r>
          </a:p>
          <a:p>
            <a:r>
              <a:rPr lang="en-US" dirty="0"/>
              <a:t>Cucumber.js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Jest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5EB00A7-9AE9-3349-9011-5F6B3D81874C}"/>
              </a:ext>
            </a:extLst>
          </p:cNvPr>
          <p:cNvSpPr txBox="1">
            <a:spLocks/>
          </p:cNvSpPr>
          <p:nvPr/>
        </p:nvSpPr>
        <p:spPr>
          <a:xfrm>
            <a:off x="6166848" y="4352926"/>
            <a:ext cx="5183188" cy="166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Char char="-"/>
              <a:defRPr sz="18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TeamCity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30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358A9-634F-0342-A8F3-83607F76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Backend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B20E03-170A-2845-87AB-BF180AFA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endParaRPr lang="en-US" dirty="0"/>
          </a:p>
          <a:p>
            <a:r>
              <a:rPr lang="en-US" dirty="0"/>
              <a:t>NodeJS</a:t>
            </a:r>
          </a:p>
          <a:p>
            <a:r>
              <a:rPr lang="en-US" dirty="0"/>
              <a:t>Express.js</a:t>
            </a:r>
          </a:p>
          <a:p>
            <a:endParaRPr lang="en-US" dirty="0"/>
          </a:p>
          <a:p>
            <a:r>
              <a:rPr lang="en-US" dirty="0"/>
              <a:t>MongoDB</a:t>
            </a:r>
          </a:p>
          <a:p>
            <a:r>
              <a:rPr lang="en-US" dirty="0"/>
              <a:t>Mongoose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716E33-22A2-0E4E-8D82-B49A47B3BF2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6"/>
            <a:ext cx="5183188" cy="1988548"/>
          </a:xfrm>
        </p:spPr>
        <p:txBody>
          <a:bodyPr/>
          <a:lstStyle/>
          <a:p>
            <a:r>
              <a:rPr lang="en-US" dirty="0"/>
              <a:t>TypeScript, JavaScript</a:t>
            </a:r>
          </a:p>
          <a:p>
            <a:r>
              <a:rPr lang="en-US" dirty="0"/>
              <a:t>ReactJS</a:t>
            </a:r>
          </a:p>
          <a:p>
            <a:endParaRPr lang="en-US" dirty="0"/>
          </a:p>
          <a:p>
            <a:r>
              <a:rPr lang="en-US" dirty="0"/>
              <a:t>Webpack</a:t>
            </a:r>
          </a:p>
          <a:p>
            <a:r>
              <a:rPr lang="en-US" dirty="0"/>
              <a:t>Sass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E2124F-2FAB-D147-9917-562CA83D99CD}"/>
              </a:ext>
            </a:extLst>
          </p:cNvPr>
          <p:cNvSpPr txBox="1">
            <a:spLocks/>
          </p:cNvSpPr>
          <p:nvPr/>
        </p:nvSpPr>
        <p:spPr>
          <a:xfrm>
            <a:off x="6175964" y="436803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None/>
              <a:defRPr sz="20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IDE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D7BF04E9-7912-ED4C-BEA4-7ACCC26043CE}"/>
              </a:ext>
            </a:extLst>
          </p:cNvPr>
          <p:cNvSpPr txBox="1">
            <a:spLocks/>
          </p:cNvSpPr>
          <p:nvPr/>
        </p:nvSpPr>
        <p:spPr>
          <a:xfrm>
            <a:off x="6172200" y="5191943"/>
            <a:ext cx="5183188" cy="9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itchFamily="2" charset="2"/>
              <a:buChar char="-"/>
              <a:defRPr sz="18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uli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WebStorm</a:t>
            </a:r>
          </a:p>
          <a:p>
            <a:r>
              <a:rPr lang="en-US" dirty="0"/>
              <a:t>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25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E9A83-7391-3940-966F-7EFD9DD02227}"/>
              </a:ext>
            </a:extLst>
          </p:cNvPr>
          <p:cNvSpPr/>
          <p:nvPr/>
        </p:nvSpPr>
        <p:spPr>
          <a:xfrm>
            <a:off x="2121531" y="2775857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CC7EDC-59D1-F445-983D-6BE461E6E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4431" y="277585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F0D36-A2ED-DF46-8FC5-820EA331559A}"/>
              </a:ext>
            </a:extLst>
          </p:cNvPr>
          <p:cNvSpPr txBox="1"/>
          <p:nvPr/>
        </p:nvSpPr>
        <p:spPr>
          <a:xfrm>
            <a:off x="2353206" y="3686449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EB359-CB8D-1043-AD02-1D5097A788A6}"/>
              </a:ext>
            </a:extLst>
          </p:cNvPr>
          <p:cNvSpPr/>
          <p:nvPr/>
        </p:nvSpPr>
        <p:spPr>
          <a:xfrm>
            <a:off x="8470269" y="2775857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rowser window">
            <a:extLst>
              <a:ext uri="{FF2B5EF4-FFF2-40B4-BE49-F238E27FC236}">
                <a16:creationId xmlns:a16="http://schemas.microsoft.com/office/drawing/2014/main" id="{0F48388B-5347-7641-B3B0-B562649C4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813170" y="277585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4AA32-4B4C-BB46-8ECA-30AA287204E9}"/>
              </a:ext>
            </a:extLst>
          </p:cNvPr>
          <p:cNvSpPr txBox="1"/>
          <p:nvPr/>
        </p:nvSpPr>
        <p:spPr>
          <a:xfrm>
            <a:off x="8701945" y="368644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Frontend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65AE4F4-F2FE-1842-9794-6AD71A4AAEE0}"/>
              </a:ext>
            </a:extLst>
          </p:cNvPr>
          <p:cNvSpPr/>
          <p:nvPr/>
        </p:nvSpPr>
        <p:spPr>
          <a:xfrm>
            <a:off x="4577443" y="2775858"/>
            <a:ext cx="3037114" cy="476794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 pitchFamily="2" charset="77"/>
              </a:rPr>
              <a:t>RESTful API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A9B52CEE-927F-E142-B633-4A6B596EF604}"/>
              </a:ext>
            </a:extLst>
          </p:cNvPr>
          <p:cNvSpPr/>
          <p:nvPr/>
        </p:nvSpPr>
        <p:spPr>
          <a:xfrm flipH="1">
            <a:off x="4577440" y="3608028"/>
            <a:ext cx="3037115" cy="476794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 pitchFamily="2" charset="77"/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27683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of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E9A83-7391-3940-966F-7EFD9DD02227}"/>
              </a:ext>
            </a:extLst>
          </p:cNvPr>
          <p:cNvSpPr/>
          <p:nvPr/>
        </p:nvSpPr>
        <p:spPr>
          <a:xfrm>
            <a:off x="2121531" y="2775857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77CC7EDC-59D1-F445-983D-6BE461E6E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64431" y="277585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F0D36-A2ED-DF46-8FC5-820EA331559A}"/>
              </a:ext>
            </a:extLst>
          </p:cNvPr>
          <p:cNvSpPr txBox="1"/>
          <p:nvPr/>
        </p:nvSpPr>
        <p:spPr>
          <a:xfrm>
            <a:off x="2600068" y="36617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EB359-CB8D-1043-AD02-1D5097A788A6}"/>
              </a:ext>
            </a:extLst>
          </p:cNvPr>
          <p:cNvSpPr/>
          <p:nvPr/>
        </p:nvSpPr>
        <p:spPr>
          <a:xfrm>
            <a:off x="8470269" y="2775857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4AA32-4B4C-BB46-8ECA-30AA287204E9}"/>
              </a:ext>
            </a:extLst>
          </p:cNvPr>
          <p:cNvSpPr txBox="1"/>
          <p:nvPr/>
        </p:nvSpPr>
        <p:spPr>
          <a:xfrm>
            <a:off x="8770071" y="369025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Hopper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2CD46C-240D-C84E-A737-C624C7A14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0071" y="2803484"/>
            <a:ext cx="882865" cy="882865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D40105E8-2F29-394E-9D94-155CD583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0167" y="3760580"/>
            <a:ext cx="643126" cy="643126"/>
          </a:xfrm>
          <a:prstGeom prst="rect">
            <a:avLst/>
          </a:prstGeom>
        </p:spPr>
      </p:pic>
      <p:sp>
        <p:nvSpPr>
          <p:cNvPr id="17" name="Left Arrow 16">
            <a:extLst>
              <a:ext uri="{FF2B5EF4-FFF2-40B4-BE49-F238E27FC236}">
                <a16:creationId xmlns:a16="http://schemas.microsoft.com/office/drawing/2014/main" id="{16A06C4A-C370-0840-8E28-DA323D321A6B}"/>
              </a:ext>
            </a:extLst>
          </p:cNvPr>
          <p:cNvSpPr/>
          <p:nvPr/>
        </p:nvSpPr>
        <p:spPr>
          <a:xfrm flipH="1">
            <a:off x="4577442" y="3184965"/>
            <a:ext cx="3037115" cy="476794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 pitchFamily="2" charset="77"/>
              </a:rPr>
              <a:t>Create App</a:t>
            </a:r>
          </a:p>
        </p:txBody>
      </p: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56EBC83C-F39D-C848-B475-BE911C247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8166" y="2694580"/>
            <a:ext cx="375665" cy="375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56E94C-00B5-7645-8777-F37C217ACF30}"/>
              </a:ext>
            </a:extLst>
          </p:cNvPr>
          <p:cNvSpPr txBox="1"/>
          <p:nvPr/>
        </p:nvSpPr>
        <p:spPr>
          <a:xfrm>
            <a:off x="5738370" y="3026830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public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C413A8-E024-A44D-B66B-3530E025B5CE}"/>
              </a:ext>
            </a:extLst>
          </p:cNvPr>
          <p:cNvSpPr txBox="1"/>
          <p:nvPr/>
        </p:nvSpPr>
        <p:spPr>
          <a:xfrm>
            <a:off x="3337650" y="4403706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private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05AB5-42D3-A24C-80B3-15D6E8555DB2}"/>
              </a:ext>
            </a:extLst>
          </p:cNvPr>
          <p:cNvSpPr txBox="1"/>
          <p:nvPr/>
        </p:nvSpPr>
        <p:spPr>
          <a:xfrm>
            <a:off x="838200" y="122902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App creation</a:t>
            </a:r>
          </a:p>
        </p:txBody>
      </p:sp>
    </p:spTree>
    <p:extLst>
      <p:ext uri="{BB962C8B-B14F-4D97-AF65-F5344CB8AC3E}">
        <p14:creationId xmlns:p14="http://schemas.microsoft.com/office/powerpoint/2010/main" val="3422608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of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E9A83-7391-3940-966F-7EFD9DD02227}"/>
              </a:ext>
            </a:extLst>
          </p:cNvPr>
          <p:cNvSpPr/>
          <p:nvPr/>
        </p:nvSpPr>
        <p:spPr>
          <a:xfrm>
            <a:off x="1669095" y="2890766"/>
            <a:ext cx="160020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77CC7EDC-59D1-F445-983D-6BE461E6E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11995" y="289076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F0D36-A2ED-DF46-8FC5-820EA331559A}"/>
              </a:ext>
            </a:extLst>
          </p:cNvPr>
          <p:cNvSpPr txBox="1"/>
          <p:nvPr/>
        </p:nvSpPr>
        <p:spPr>
          <a:xfrm>
            <a:off x="2147632" y="37766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itchFamily="2" charset="77"/>
              </a:rPr>
              <a:t>App</a:t>
            </a:r>
          </a:p>
        </p:txBody>
      </p: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D40105E8-2F29-394E-9D94-155CD583C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7731" y="3875489"/>
            <a:ext cx="643126" cy="6431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C413A8-E024-A44D-B66B-3530E025B5CE}"/>
              </a:ext>
            </a:extLst>
          </p:cNvPr>
          <p:cNvSpPr txBox="1"/>
          <p:nvPr/>
        </p:nvSpPr>
        <p:spPr>
          <a:xfrm>
            <a:off x="2885214" y="4518615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private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3E518-E231-144B-A9BA-C244D9FA2934}"/>
              </a:ext>
            </a:extLst>
          </p:cNvPr>
          <p:cNvSpPr txBox="1"/>
          <p:nvPr/>
        </p:nvSpPr>
        <p:spPr>
          <a:xfrm>
            <a:off x="838200" y="122902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Subscribe request creation</a:t>
            </a:r>
          </a:p>
        </p:txBody>
      </p:sp>
      <p:pic>
        <p:nvPicPr>
          <p:cNvPr id="13" name="Graphic 12" descr="Paper">
            <a:extLst>
              <a:ext uri="{FF2B5EF4-FFF2-40B4-BE49-F238E27FC236}">
                <a16:creationId xmlns:a16="http://schemas.microsoft.com/office/drawing/2014/main" id="{70F3DC25-AB21-2F4C-9087-879585A39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7818" y="2165545"/>
            <a:ext cx="644239" cy="6442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6C9777-DC58-5447-83F5-1EA2A5E0D24A}"/>
              </a:ext>
            </a:extLst>
          </p:cNvPr>
          <p:cNvSpPr txBox="1"/>
          <p:nvPr/>
        </p:nvSpPr>
        <p:spPr>
          <a:xfrm>
            <a:off x="4987658" y="372558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hash</a:t>
            </a:r>
            <a:br>
              <a:rPr lang="en-US" sz="900" dirty="0">
                <a:solidFill>
                  <a:schemeClr val="tx2"/>
                </a:solidFill>
                <a:latin typeface="Muli" pitchFamily="2" charset="77"/>
              </a:rPr>
            </a:br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(SHA-256)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672C1D-D4AC-4E41-A3C8-F94F81D92658}"/>
              </a:ext>
            </a:extLst>
          </p:cNvPr>
          <p:cNvCxnSpPr>
            <a:cxnSpLocks/>
          </p:cNvCxnSpPr>
          <p:nvPr/>
        </p:nvCxnSpPr>
        <p:spPr>
          <a:xfrm flipH="1">
            <a:off x="5367729" y="3088501"/>
            <a:ext cx="420089" cy="66881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D5A969-F6B9-9D49-BEE4-6AD038434D1C}"/>
              </a:ext>
            </a:extLst>
          </p:cNvPr>
          <p:cNvSpPr txBox="1"/>
          <p:nvPr/>
        </p:nvSpPr>
        <p:spPr>
          <a:xfrm>
            <a:off x="5470981" y="276938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subscription request</a:t>
            </a:r>
            <a:br>
              <a:rPr lang="en-US" sz="900" dirty="0">
                <a:solidFill>
                  <a:schemeClr val="tx2"/>
                </a:solidFill>
                <a:latin typeface="Muli" pitchFamily="2" charset="77"/>
              </a:rPr>
            </a:br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6AAD8F-285B-E64C-A83F-F42BB00B117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367728" y="4094916"/>
            <a:ext cx="2" cy="36983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6BDABC-916F-4542-BA89-C4B285F745ED}"/>
              </a:ext>
            </a:extLst>
          </p:cNvPr>
          <p:cNvSpPr txBox="1"/>
          <p:nvPr/>
        </p:nvSpPr>
        <p:spPr>
          <a:xfrm>
            <a:off x="5075822" y="4505129"/>
            <a:ext cx="5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encrypt</a:t>
            </a:r>
            <a:br>
              <a:rPr lang="en-US" sz="900" dirty="0">
                <a:solidFill>
                  <a:schemeClr val="tx2"/>
                </a:solidFill>
                <a:latin typeface="Muli" pitchFamily="2" charset="77"/>
              </a:rPr>
            </a:br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(RSA)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DD96A1-9CA9-9142-84E9-7C19AD52F8F7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3590857" y="4197052"/>
            <a:ext cx="1484965" cy="492743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Paper">
            <a:extLst>
              <a:ext uri="{FF2B5EF4-FFF2-40B4-BE49-F238E27FC236}">
                <a16:creationId xmlns:a16="http://schemas.microsoft.com/office/drawing/2014/main" id="{F76AC092-993C-BF47-ABE0-44B8DA1CAD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7372" y="4418190"/>
            <a:ext cx="543210" cy="5432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F26B68-2813-B54C-AA3F-9B48E04EFFEB}"/>
              </a:ext>
            </a:extLst>
          </p:cNvPr>
          <p:cNvSpPr txBox="1"/>
          <p:nvPr/>
        </p:nvSpPr>
        <p:spPr>
          <a:xfrm>
            <a:off x="6145774" y="488885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signature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E5302A-0B7B-7747-B2A8-29FDF5798FEC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5659635" y="4689795"/>
            <a:ext cx="557737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aper">
            <a:extLst>
              <a:ext uri="{FF2B5EF4-FFF2-40B4-BE49-F238E27FC236}">
                <a16:creationId xmlns:a16="http://schemas.microsoft.com/office/drawing/2014/main" id="{35D95858-D6FC-AD43-AE4C-32BFA8CC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9542" y="2890766"/>
            <a:ext cx="1210590" cy="12105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95FAF3E-0AF5-A142-AE3A-78F889B9A06A}"/>
              </a:ext>
            </a:extLst>
          </p:cNvPr>
          <p:cNvSpPr txBox="1"/>
          <p:nvPr/>
        </p:nvSpPr>
        <p:spPr>
          <a:xfrm>
            <a:off x="8683093" y="4034166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Muli" pitchFamily="2" charset="77"/>
              </a:rPr>
              <a:t>subscription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163B32-1A8F-E44F-AC77-D39155598C6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32057" y="2487665"/>
            <a:ext cx="2277485" cy="85010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AD9EC3-EC6F-9441-89D8-24A589EE2F0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760582" y="3888007"/>
            <a:ext cx="1956488" cy="801788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01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E9D464-8376-6C48-90C7-28B9C4BB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77016"/>
            <a:ext cx="12192000" cy="39668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0FE609-4287-F542-B3F3-DDBAA5247FE7}"/>
              </a:ext>
            </a:extLst>
          </p:cNvPr>
          <p:cNvSpPr txBox="1"/>
          <p:nvPr/>
        </p:nvSpPr>
        <p:spPr>
          <a:xfrm>
            <a:off x="838200" y="1229023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701670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E9D464-8376-6C48-90C7-28B9C4BB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22392"/>
            <a:ext cx="20411268" cy="66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54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E9D464-8376-6C48-90C7-28B9C4BB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97505" y="-205305"/>
            <a:ext cx="19977315" cy="64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E9D464-8376-6C48-90C7-28B9C4BB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77016"/>
            <a:ext cx="12192000" cy="39668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0FE609-4287-F542-B3F3-DDBAA5247FE7}"/>
              </a:ext>
            </a:extLst>
          </p:cNvPr>
          <p:cNvSpPr txBox="1"/>
          <p:nvPr/>
        </p:nvSpPr>
        <p:spPr>
          <a:xfrm>
            <a:off x="838200" y="1229023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6437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Single place for all notification channels</a:t>
            </a:r>
          </a:p>
          <a:p>
            <a:r>
              <a:rPr lang="en-US" sz="2400" dirty="0"/>
              <a:t>Integrations to major apps</a:t>
            </a:r>
          </a:p>
          <a:p>
            <a:r>
              <a:rPr lang="en-US" dirty="0"/>
              <a:t>Easy to integrate in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1571938" y="65648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Vision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7B4F1E-AD91-5748-A71F-9759D2F31C3E}"/>
              </a:ext>
            </a:extLst>
          </p:cNvPr>
          <p:cNvSpPr/>
          <p:nvPr/>
        </p:nvSpPr>
        <p:spPr>
          <a:xfrm>
            <a:off x="1805471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89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0FE609-4287-F542-B3F3-DDBAA5247FE7}"/>
              </a:ext>
            </a:extLst>
          </p:cNvPr>
          <p:cNvSpPr txBox="1"/>
          <p:nvPr/>
        </p:nvSpPr>
        <p:spPr>
          <a:xfrm>
            <a:off x="838200" y="1229023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Frontend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435D78-EF61-EB46-A507-E4450DF6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83980"/>
            <a:ext cx="12192000" cy="22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435D78-EF61-EB46-A507-E4450DF6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3" y="85868"/>
            <a:ext cx="32885169" cy="61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0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435D78-EF61-EB46-A507-E4450DF6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30827" y="-146607"/>
            <a:ext cx="32885169" cy="61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435D78-EF61-EB46-A507-E4450DF6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693169" y="-549562"/>
            <a:ext cx="32885169" cy="61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6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68E3-A9B5-2D49-9686-C4EA3FF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4B24-AC00-4C41-A7E5-BD3B5E27066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49A18-B01D-7A41-AD7D-1B67A86ADFB9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0FE609-4287-F542-B3F3-DDBAA5247FE7}"/>
              </a:ext>
            </a:extLst>
          </p:cNvPr>
          <p:cNvSpPr txBox="1"/>
          <p:nvPr/>
        </p:nvSpPr>
        <p:spPr>
          <a:xfrm>
            <a:off x="838200" y="1229023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Frontend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1435D78-EF61-EB46-A507-E4450DF6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83980"/>
            <a:ext cx="12192000" cy="22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6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GitHub-Organization: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hopperteam</a:t>
            </a:r>
            <a:r>
              <a:rPr lang="en-US" dirty="0"/>
              <a:t> </a:t>
            </a:r>
          </a:p>
          <a:p>
            <a:r>
              <a:rPr lang="en-US" dirty="0"/>
              <a:t>Multiple repositories: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hopper-server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hopper-doc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CFF1E-69DA-1843-A041-4DD58C78C1A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32B78-74CF-5E4B-B452-29AF272B01B7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55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107"/>
            <a:ext cx="10515600" cy="3935095"/>
          </a:xfrm>
        </p:spPr>
        <p:txBody>
          <a:bodyPr/>
          <a:lstStyle/>
          <a:p>
            <a:r>
              <a:rPr lang="en-US" dirty="0"/>
              <a:t>Main Hopper repository</a:t>
            </a:r>
          </a:p>
          <a:p>
            <a:r>
              <a:rPr lang="en-US" dirty="0"/>
              <a:t>Front- &amp; backend</a:t>
            </a:r>
          </a:p>
          <a:p>
            <a:r>
              <a:rPr lang="en-US" dirty="0"/>
              <a:t>2 Branches: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Muli SemiBold" pitchFamily="2" charset="77"/>
              </a:rPr>
              <a:t>master</a:t>
            </a:r>
            <a:r>
              <a:rPr lang="en-US" dirty="0"/>
              <a:t>: Development branch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Muli SemiBold" pitchFamily="2" charset="77"/>
              </a:rPr>
              <a:t>rel</a:t>
            </a:r>
            <a:r>
              <a:rPr lang="en-US" dirty="0"/>
              <a:t>: Release branch</a:t>
            </a:r>
          </a:p>
          <a:p>
            <a:r>
              <a:rPr lang="en-US" dirty="0"/>
              <a:t>No feature branches (only one developer per section)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53950-9387-264B-807D-0F6E5E9C0FF6}"/>
              </a:ext>
            </a:extLst>
          </p:cNvPr>
          <p:cNvSpPr txBox="1"/>
          <p:nvPr/>
        </p:nvSpPr>
        <p:spPr>
          <a:xfrm>
            <a:off x="838200" y="1229023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hopper-server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66D1-75A9-1E4A-B246-1F68EEC4813B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924022-9CB1-C946-A622-C176967B7EB5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53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Muli SemiBold" pitchFamily="2" charset="77"/>
              </a:rPr>
              <a:t>On push to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master</a:t>
            </a:r>
            <a:r>
              <a:rPr lang="en-US" b="1" dirty="0">
                <a:latin typeface="Muli SemiBold" pitchFamily="2" charset="77"/>
              </a:rPr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Start testing pipeline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When tests successful, start deployment pipeline for dev environment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r>
              <a:rPr lang="en-US" b="1" dirty="0">
                <a:latin typeface="Muli SemiBold" pitchFamily="2" charset="77"/>
              </a:rPr>
              <a:t>On push to </a:t>
            </a:r>
            <a:r>
              <a:rPr lang="en-US" b="1" dirty="0">
                <a:solidFill>
                  <a:schemeClr val="accent1"/>
                </a:solidFill>
                <a:latin typeface="Muli SemiBold" pitchFamily="2" charset="77"/>
              </a:rPr>
              <a:t>rel</a:t>
            </a:r>
            <a:r>
              <a:rPr lang="en-US" b="1" dirty="0">
                <a:latin typeface="Muli SemiBold" pitchFamily="2" charset="77"/>
              </a:rPr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Start deployment pipeline for rel environment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07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pipeline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E358A9-634F-0342-A8F3-83607F76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Backend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B20E03-170A-2845-87AB-BF180AFA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Muli SemiBold" pitchFamily="2" charset="77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Postman runner tests</a:t>
            </a:r>
          </a:p>
          <a:p>
            <a:endParaRPr lang="en-US" dirty="0"/>
          </a:p>
          <a:p>
            <a:r>
              <a:rPr lang="en-US" dirty="0"/>
              <a:t>Unit testing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jest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716E33-22A2-0E4E-8D82-B49A47B3BF2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436" y="2505076"/>
            <a:ext cx="5183188" cy="3255644"/>
          </a:xfrm>
        </p:spPr>
        <p:txBody>
          <a:bodyPr/>
          <a:lstStyle/>
          <a:p>
            <a:r>
              <a:rPr lang="en-US" dirty="0"/>
              <a:t>Behavior testing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cucumber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96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589C6-BD96-C846-8C88-12A5B23B346A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7A9FC-F5E8-A242-B11B-AB0889A9019B}"/>
              </a:ext>
            </a:extLst>
          </p:cNvPr>
          <p:cNvSpPr txBox="1"/>
          <p:nvPr/>
        </p:nvSpPr>
        <p:spPr>
          <a:xfrm>
            <a:off x="838200" y="1229023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CI integration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6A3101-3249-024D-8E71-12C6DD96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3" y="2451781"/>
            <a:ext cx="5274857" cy="17306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57EB37-A1BF-D04C-9D44-B92C2306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4573"/>
            <a:ext cx="5608665" cy="31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45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362"/>
            <a:ext cx="10515600" cy="3935095"/>
          </a:xfrm>
        </p:spPr>
        <p:txBody>
          <a:bodyPr/>
          <a:lstStyle/>
          <a:p>
            <a:r>
              <a:rPr lang="en-US" sz="2400" dirty="0"/>
              <a:t>Single place for all notification channels</a:t>
            </a:r>
          </a:p>
          <a:p>
            <a:r>
              <a:rPr lang="en-US" sz="2400" dirty="0"/>
              <a:t>Available on all devices</a:t>
            </a:r>
          </a:p>
          <a:p>
            <a:r>
              <a:rPr lang="en-US" sz="2400" dirty="0"/>
              <a:t>Notification history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1571938" y="65648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Vision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7B4F1E-AD91-5748-A71F-9759D2F31C3E}"/>
              </a:ext>
            </a:extLst>
          </p:cNvPr>
          <p:cNvSpPr/>
          <p:nvPr/>
        </p:nvSpPr>
        <p:spPr>
          <a:xfrm>
            <a:off x="1805471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9353B-03C0-9D4C-A551-205305C8C52A}"/>
              </a:ext>
            </a:extLst>
          </p:cNvPr>
          <p:cNvSpPr txBox="1"/>
          <p:nvPr/>
        </p:nvSpPr>
        <p:spPr>
          <a:xfrm>
            <a:off x="838200" y="1229023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56403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Build project</a:t>
            </a:r>
          </a:p>
          <a:p>
            <a:pPr lvl="1" indent="0">
              <a:buNone/>
            </a:pPr>
            <a:r>
              <a:rPr lang="en-US" dirty="0"/>
              <a:t>Compile TypeScript, Bundle dependencies,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Build docker container</a:t>
            </a:r>
          </a:p>
          <a:p>
            <a:pPr lvl="1" indent="0">
              <a:buNone/>
            </a:pPr>
            <a:r>
              <a:rPr lang="en-US" dirty="0"/>
              <a:t>Based on default node container (uses ubuntu)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Upload docker container</a:t>
            </a:r>
          </a:p>
          <a:p>
            <a:pPr lvl="1" indent="0">
              <a:buNone/>
            </a:pPr>
            <a:r>
              <a:rPr lang="en-US" dirty="0"/>
              <a:t>To hopper’s docker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Muli SemiBold" pitchFamily="2" charset="77"/>
              </a:rPr>
              <a:t>Restart running docker containers with new versions</a:t>
            </a:r>
          </a:p>
          <a:p>
            <a:pPr lvl="1" indent="0">
              <a:buNone/>
            </a:pPr>
            <a:r>
              <a:rPr lang="en-US" dirty="0"/>
              <a:t>Log into server via SSH, kill docker container, start new docker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48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4E3D-94AA-E448-943F-1D062EC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6EE0-A175-AF44-8D62-283CC342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configuration files on server get mapped into docker container</a:t>
            </a:r>
          </a:p>
          <a:p>
            <a:endParaRPr lang="en-US" dirty="0"/>
          </a:p>
          <a:p>
            <a:r>
              <a:rPr lang="en-US" dirty="0"/>
              <a:t>Contain database connection data, parameters for testing</a:t>
            </a:r>
          </a:p>
          <a:p>
            <a:endParaRPr lang="en-US" dirty="0"/>
          </a:p>
          <a:p>
            <a:r>
              <a:rPr lang="en-US" dirty="0"/>
              <a:t>Different configurations for release and development instances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3B7-6991-DE49-99C4-21D07C607FB2}"/>
              </a:ext>
            </a:extLst>
          </p:cNvPr>
          <p:cNvSpPr txBox="1"/>
          <p:nvPr/>
        </p:nvSpPr>
        <p:spPr>
          <a:xfrm>
            <a:off x="6602911" y="6564875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Technical </a:t>
            </a:r>
            <a:r>
              <a:rPr lang="en-US" sz="1200" dirty="0">
                <a:solidFill>
                  <a:schemeClr val="bg1"/>
                </a:solidFill>
                <a:latin typeface="Muli Light" pitchFamily="2" charset="77"/>
              </a:rPr>
              <a:t>Aspects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76FBD-76D2-5848-A193-D566947BE5F3}"/>
              </a:ext>
            </a:extLst>
          </p:cNvPr>
          <p:cNvSpPr/>
          <p:nvPr/>
        </p:nvSpPr>
        <p:spPr>
          <a:xfrm>
            <a:off x="7256430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690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76D6EF4-994D-F540-B2F7-24715FA62D66}"/>
              </a:ext>
            </a:extLst>
          </p:cNvPr>
          <p:cNvSpPr/>
          <p:nvPr/>
        </p:nvSpPr>
        <p:spPr>
          <a:xfrm>
            <a:off x="10087117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C407F-1298-8240-8FC2-3D5EDEB3B913}"/>
              </a:ext>
            </a:extLst>
          </p:cNvPr>
          <p:cNvSpPr txBox="1"/>
          <p:nvPr/>
        </p:nvSpPr>
        <p:spPr>
          <a:xfrm>
            <a:off x="9858393" y="656487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Demo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30CA3-CBE1-F84F-8505-55952C0C6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225" y="1361283"/>
            <a:ext cx="5107550" cy="1957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9CE1A-5976-4C4D-9613-D9A81205AD6E}"/>
              </a:ext>
            </a:extLst>
          </p:cNvPr>
          <p:cNvSpPr txBox="1"/>
          <p:nvPr/>
        </p:nvSpPr>
        <p:spPr>
          <a:xfrm>
            <a:off x="5357657" y="3429000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Muli" pitchFamily="2" charset="77"/>
              </a:rPr>
              <a:t>Demo</a:t>
            </a:r>
            <a:endParaRPr lang="en-US" b="1" dirty="0">
              <a:solidFill>
                <a:schemeClr val="accent1"/>
              </a:solidFill>
              <a:latin typeface="Mul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6240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860"/>
            <a:ext cx="10515600" cy="3935095"/>
          </a:xfrm>
        </p:spPr>
        <p:txBody>
          <a:bodyPr/>
          <a:lstStyle/>
          <a:p>
            <a:r>
              <a:rPr lang="en-US" sz="2400" dirty="0"/>
              <a:t>Apps won’t have to implement notifications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Much work on different platforms</a:t>
            </a:r>
          </a:p>
          <a:p>
            <a:endParaRPr lang="en-US" dirty="0"/>
          </a:p>
          <a:p>
            <a:r>
              <a:rPr lang="en-US" dirty="0"/>
              <a:t>Apps get advertised through hopper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1571938" y="656487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Vision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7B4F1E-AD91-5748-A71F-9759D2F31C3E}"/>
              </a:ext>
            </a:extLst>
          </p:cNvPr>
          <p:cNvSpPr/>
          <p:nvPr/>
        </p:nvSpPr>
        <p:spPr>
          <a:xfrm>
            <a:off x="1805471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88DB-B9C8-714A-B8B5-593D3D49541B}"/>
              </a:ext>
            </a:extLst>
          </p:cNvPr>
          <p:cNvSpPr txBox="1"/>
          <p:nvPr/>
        </p:nvSpPr>
        <p:spPr>
          <a:xfrm>
            <a:off x="838200" y="122902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315578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specifications during development</a:t>
            </a:r>
          </a:p>
          <a:p>
            <a:endParaRPr lang="en-US" dirty="0"/>
          </a:p>
          <a:p>
            <a:r>
              <a:rPr lang="en-US" dirty="0"/>
              <a:t>Adjust to requirement changes</a:t>
            </a:r>
          </a:p>
          <a:p>
            <a:endParaRPr lang="en-US" dirty="0"/>
          </a:p>
          <a:p>
            <a:r>
              <a:rPr lang="en-US" dirty="0"/>
              <a:t>Improve code quality</a:t>
            </a:r>
          </a:p>
          <a:p>
            <a:endParaRPr lang="en-US" dirty="0"/>
          </a:p>
          <a:p>
            <a:r>
              <a:rPr lang="en-US" dirty="0"/>
              <a:t>Requires better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378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107"/>
            <a:ext cx="10515600" cy="3935095"/>
          </a:xfrm>
        </p:spPr>
        <p:txBody>
          <a:bodyPr/>
          <a:lstStyle/>
          <a:p>
            <a:r>
              <a:rPr lang="en-US" dirty="0"/>
              <a:t>Sprints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Starts with Planning (Tasks for sprint get defined)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Sync meetings as needed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Ends with Retrospective</a:t>
            </a:r>
          </a:p>
          <a:p>
            <a:endParaRPr lang="en-US" dirty="0"/>
          </a:p>
          <a:p>
            <a:r>
              <a:rPr lang="en-US" dirty="0"/>
              <a:t>Scrumboard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4 Columns: To-Do, In-Progress, In-Review, Done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One board for each sprint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96138-8208-0C45-AD04-8D5D9568DB2A}"/>
              </a:ext>
            </a:extLst>
          </p:cNvPr>
          <p:cNvSpPr txBox="1"/>
          <p:nvPr/>
        </p:nvSpPr>
        <p:spPr>
          <a:xfrm>
            <a:off x="838200" y="1229023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uli SemiBold" pitchFamily="2" charset="77"/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673004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in </a:t>
            </a:r>
            <a:r>
              <a:rPr lang="en-US" dirty="0">
                <a:solidFill>
                  <a:schemeClr val="accent1"/>
                </a:solidFill>
              </a:rPr>
              <a:t>Hopper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374"/>
            <a:ext cx="10515600" cy="3935095"/>
          </a:xfrm>
        </p:spPr>
        <p:txBody>
          <a:bodyPr/>
          <a:lstStyle/>
          <a:p>
            <a:r>
              <a:rPr lang="en-US" dirty="0"/>
              <a:t>Weekly sprints</a:t>
            </a:r>
          </a:p>
          <a:p>
            <a:r>
              <a:rPr lang="en-US" dirty="0"/>
              <a:t>Planning on Monday</a:t>
            </a:r>
          </a:p>
          <a:p>
            <a:r>
              <a:rPr lang="en-US" dirty="0"/>
              <a:t>Retrospective on Sunday</a:t>
            </a:r>
          </a:p>
          <a:p>
            <a:r>
              <a:rPr lang="en-US" dirty="0"/>
              <a:t>Syncing every day in university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908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in </a:t>
            </a:r>
            <a:r>
              <a:rPr lang="en-US" dirty="0">
                <a:solidFill>
                  <a:schemeClr val="accent1"/>
                </a:solidFill>
              </a:rPr>
              <a:t>YouTrack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872"/>
            <a:ext cx="10515600" cy="3935095"/>
          </a:xfrm>
        </p:spPr>
        <p:txBody>
          <a:bodyPr/>
          <a:lstStyle/>
          <a:p>
            <a:r>
              <a:rPr lang="en-US" dirty="0"/>
              <a:t>Issues represent tasks</a:t>
            </a:r>
          </a:p>
          <a:p>
            <a:r>
              <a:rPr lang="en-US" dirty="0"/>
              <a:t>Scrumboard as Agile Board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Review Process</a:t>
            </a:r>
            <a:r>
              <a:rPr lang="en-US" dirty="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Assignee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Code review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 testing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33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3478-4019-A348-92C7-CF92D3B2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A10-E0F5-7948-9178-8E7009FE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Konrad Hartwig</a:t>
            </a:r>
          </a:p>
          <a:p>
            <a:pPr lvl="1" indent="0">
              <a:buNone/>
            </a:pPr>
            <a:r>
              <a:rPr lang="en-US" dirty="0"/>
              <a:t>Designer, Implementer (Test Service Provider), Tech Writer</a:t>
            </a:r>
          </a:p>
          <a:p>
            <a:pPr lvl="1" indent="0">
              <a:buNone/>
            </a:pPr>
            <a:endParaRPr lang="en-US" b="1" dirty="0">
              <a:solidFill>
                <a:schemeClr val="accent1"/>
              </a:solidFill>
              <a:latin typeface="Muli" pitchFamily="2" charset="77"/>
            </a:endParaRPr>
          </a:p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Marc Jacob</a:t>
            </a:r>
          </a:p>
          <a:p>
            <a:pPr lvl="1" indent="0">
              <a:buNone/>
            </a:pPr>
            <a:r>
              <a:rPr lang="en-US" dirty="0"/>
              <a:t>Implementer (Backend), Test Designer</a:t>
            </a:r>
          </a:p>
          <a:p>
            <a:pPr lvl="1" indent="0">
              <a:buNone/>
            </a:pPr>
            <a:endParaRPr lang="en-US" b="1" dirty="0">
              <a:solidFill>
                <a:schemeClr val="accent1"/>
              </a:solidFill>
              <a:latin typeface="Muli" pitchFamily="2" charset="77"/>
            </a:endParaRPr>
          </a:p>
          <a:p>
            <a:r>
              <a:rPr lang="en-US" b="1" dirty="0">
                <a:solidFill>
                  <a:schemeClr val="accent1"/>
                </a:solidFill>
                <a:latin typeface="Muli" pitchFamily="2" charset="77"/>
              </a:rPr>
              <a:t>Luca Schimweg</a:t>
            </a:r>
          </a:p>
          <a:p>
            <a:pPr lvl="1" indent="0">
              <a:buNone/>
            </a:pPr>
            <a:r>
              <a:rPr lang="en-US" dirty="0"/>
              <a:t>Project Management, Business Designer &amp; Requirement Specifier, Implementer (Frontend), Graphic Artist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9FB0-84B6-E549-87E3-7454EE461D20}"/>
              </a:ext>
            </a:extLst>
          </p:cNvPr>
          <p:cNvSpPr txBox="1"/>
          <p:nvPr/>
        </p:nvSpPr>
        <p:spPr>
          <a:xfrm>
            <a:off x="3871456" y="6564875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Muli Light" pitchFamily="2" charset="77"/>
              </a:rPr>
              <a:t>Project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1C332-80FC-7148-ACF8-FA88B0D74EDE}"/>
              </a:ext>
            </a:extLst>
          </p:cNvPr>
          <p:cNvSpPr/>
          <p:nvPr/>
        </p:nvSpPr>
        <p:spPr>
          <a:xfrm>
            <a:off x="4619553" y="642087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97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5664C"/>
      </a:dk2>
      <a:lt2>
        <a:srgbClr val="E7E6E6"/>
      </a:lt2>
      <a:accent1>
        <a:srgbClr val="00BD83"/>
      </a:accent1>
      <a:accent2>
        <a:srgbClr val="3B8C68"/>
      </a:accent2>
      <a:accent3>
        <a:srgbClr val="1F5842"/>
      </a:accent3>
      <a:accent4>
        <a:srgbClr val="FFC000"/>
      </a:accent4>
      <a:accent5>
        <a:srgbClr val="5B9BD5"/>
      </a:accent5>
      <a:accent6>
        <a:srgbClr val="70AD47"/>
      </a:accent6>
      <a:hlink>
        <a:srgbClr val="00BD8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504</Words>
  <Application>Microsoft Macintosh PowerPoint</Application>
  <PresentationFormat>Widescreen</PresentationFormat>
  <Paragraphs>198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Muli</vt:lpstr>
      <vt:lpstr>Muli Light</vt:lpstr>
      <vt:lpstr>Muli SemiBold</vt:lpstr>
      <vt:lpstr>Symbol</vt:lpstr>
      <vt:lpstr>Wingdings</vt:lpstr>
      <vt:lpstr>Office Theme</vt:lpstr>
      <vt:lpstr>PowerPoint Presentation</vt:lpstr>
      <vt:lpstr>Vision</vt:lpstr>
      <vt:lpstr>Advantages</vt:lpstr>
      <vt:lpstr>Advantages</vt:lpstr>
      <vt:lpstr>Iterative Process</vt:lpstr>
      <vt:lpstr>Project Methodology</vt:lpstr>
      <vt:lpstr>Scrum in Hopper</vt:lpstr>
      <vt:lpstr>Scrum in YouTrack</vt:lpstr>
      <vt:lpstr>Team</vt:lpstr>
      <vt:lpstr>Use Cases</vt:lpstr>
      <vt:lpstr>Used technologies</vt:lpstr>
      <vt:lpstr>Used technologies</vt:lpstr>
      <vt:lpstr>Communication</vt:lpstr>
      <vt:lpstr>Authentication of Apps</vt:lpstr>
      <vt:lpstr>Authentication of Apps</vt:lpstr>
      <vt:lpstr>Class Diagram</vt:lpstr>
      <vt:lpstr>PowerPoint Presentation</vt:lpstr>
      <vt:lpstr>PowerPoint Presentation</vt:lpstr>
      <vt:lpstr>Class Diagram</vt:lpstr>
      <vt:lpstr>Class Diagram</vt:lpstr>
      <vt:lpstr>PowerPoint Presentation</vt:lpstr>
      <vt:lpstr>PowerPoint Presentation</vt:lpstr>
      <vt:lpstr>PowerPoint Presentation</vt:lpstr>
      <vt:lpstr>Class Diagram</vt:lpstr>
      <vt:lpstr>Source code management</vt:lpstr>
      <vt:lpstr>Source code management</vt:lpstr>
      <vt:lpstr>Automations</vt:lpstr>
      <vt:lpstr>Testing pipeline</vt:lpstr>
      <vt:lpstr>Testing pipeline</vt:lpstr>
      <vt:lpstr>Deployment pipeline</vt:lpstr>
      <vt:lpstr>Configuration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Schimweg</dc:creator>
  <cp:lastModifiedBy>Luca Schimweg</cp:lastModifiedBy>
  <cp:revision>1</cp:revision>
  <dcterms:created xsi:type="dcterms:W3CDTF">2019-12-07T09:56:29Z</dcterms:created>
  <dcterms:modified xsi:type="dcterms:W3CDTF">2019-12-09T00:17:56Z</dcterms:modified>
</cp:coreProperties>
</file>