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58360-BDF0-400C-8FF3-50218645144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BF0DF1-EB1D-45AC-B9FE-517A9CC2755E}">
      <dgm:prSet/>
      <dgm:spPr/>
      <dgm:t>
        <a:bodyPr/>
        <a:lstStyle/>
        <a:p>
          <a:r>
            <a:rPr lang="en-US"/>
            <a:t>•	Introduction &amp; Research Context</a:t>
          </a:r>
        </a:p>
      </dgm:t>
    </dgm:pt>
    <dgm:pt modelId="{DF1C686C-C018-46B1-9926-09D47C183168}" type="parTrans" cxnId="{D4B9CFB8-AC79-4408-8BD0-A8FD9C151E83}">
      <dgm:prSet/>
      <dgm:spPr/>
      <dgm:t>
        <a:bodyPr/>
        <a:lstStyle/>
        <a:p>
          <a:endParaRPr lang="en-US"/>
        </a:p>
      </dgm:t>
    </dgm:pt>
    <dgm:pt modelId="{9C587685-51E3-4D16-90CB-82CADA0E399A}" type="sibTrans" cxnId="{D4B9CFB8-AC79-4408-8BD0-A8FD9C151E83}">
      <dgm:prSet/>
      <dgm:spPr/>
      <dgm:t>
        <a:bodyPr/>
        <a:lstStyle/>
        <a:p>
          <a:endParaRPr lang="en-US"/>
        </a:p>
      </dgm:t>
    </dgm:pt>
    <dgm:pt modelId="{1C87DDB9-2E7F-41AB-9CB9-B4E23330DA94}">
      <dgm:prSet/>
      <dgm:spPr/>
      <dgm:t>
        <a:bodyPr/>
        <a:lstStyle/>
        <a:p>
          <a:r>
            <a:rPr lang="en-US" dirty="0"/>
            <a:t>•	Original MuTAP Framework</a:t>
          </a:r>
        </a:p>
      </dgm:t>
    </dgm:pt>
    <dgm:pt modelId="{82531FA4-3618-474A-A8F9-61A57E812351}" type="parTrans" cxnId="{03A3CE16-F9DA-4953-8A29-03C026FF809C}">
      <dgm:prSet/>
      <dgm:spPr/>
      <dgm:t>
        <a:bodyPr/>
        <a:lstStyle/>
        <a:p>
          <a:endParaRPr lang="en-US"/>
        </a:p>
      </dgm:t>
    </dgm:pt>
    <dgm:pt modelId="{99DF0092-A43D-422B-ABC7-4AABDEAD3528}" type="sibTrans" cxnId="{03A3CE16-F9DA-4953-8A29-03C026FF809C}">
      <dgm:prSet/>
      <dgm:spPr/>
      <dgm:t>
        <a:bodyPr/>
        <a:lstStyle/>
        <a:p>
          <a:endParaRPr lang="en-US"/>
        </a:p>
      </dgm:t>
    </dgm:pt>
    <dgm:pt modelId="{5CA2E572-C3D9-4955-B05C-E435FA873E31}">
      <dgm:prSet/>
      <dgm:spPr/>
      <dgm:t>
        <a:bodyPr/>
        <a:lstStyle/>
        <a:p>
          <a:r>
            <a:rPr lang="en-US"/>
            <a:t>•	Research Questions &amp; Methodology</a:t>
          </a:r>
        </a:p>
      </dgm:t>
    </dgm:pt>
    <dgm:pt modelId="{58ADB660-24D3-4026-8CD6-D264DBFB745A}" type="parTrans" cxnId="{90E3302E-A43D-4793-BFFE-B5112FEC5EB9}">
      <dgm:prSet/>
      <dgm:spPr/>
      <dgm:t>
        <a:bodyPr/>
        <a:lstStyle/>
        <a:p>
          <a:endParaRPr lang="en-US"/>
        </a:p>
      </dgm:t>
    </dgm:pt>
    <dgm:pt modelId="{7BDD257C-1D5A-4657-81E1-3EFFD4ECA2DD}" type="sibTrans" cxnId="{90E3302E-A43D-4793-BFFE-B5112FEC5EB9}">
      <dgm:prSet/>
      <dgm:spPr/>
      <dgm:t>
        <a:bodyPr/>
        <a:lstStyle/>
        <a:p>
          <a:endParaRPr lang="en-US"/>
        </a:p>
      </dgm:t>
    </dgm:pt>
    <dgm:pt modelId="{E25D5CB7-FFC7-47F9-B9B8-6F17B0F08329}">
      <dgm:prSet/>
      <dgm:spPr/>
      <dgm:t>
        <a:bodyPr/>
        <a:lstStyle/>
        <a:p>
          <a:r>
            <a:rPr lang="en-US"/>
            <a:t>•	Experiment Design</a:t>
          </a:r>
        </a:p>
      </dgm:t>
    </dgm:pt>
    <dgm:pt modelId="{FE919D67-2421-481D-A0D4-E7B7D0867CB4}" type="parTrans" cxnId="{CB7BCA86-3A41-4813-BC41-530520FA57F1}">
      <dgm:prSet/>
      <dgm:spPr/>
      <dgm:t>
        <a:bodyPr/>
        <a:lstStyle/>
        <a:p>
          <a:endParaRPr lang="en-US"/>
        </a:p>
      </dgm:t>
    </dgm:pt>
    <dgm:pt modelId="{501E8556-C845-42B0-91CB-A86C6EFE2B1C}" type="sibTrans" cxnId="{CB7BCA86-3A41-4813-BC41-530520FA57F1}">
      <dgm:prSet/>
      <dgm:spPr/>
      <dgm:t>
        <a:bodyPr/>
        <a:lstStyle/>
        <a:p>
          <a:endParaRPr lang="en-US"/>
        </a:p>
      </dgm:t>
    </dgm:pt>
    <dgm:pt modelId="{99EAEDE0-8E3C-4A41-8340-4A4A4DF2D110}">
      <dgm:prSet/>
      <dgm:spPr/>
      <dgm:t>
        <a:bodyPr/>
        <a:lstStyle/>
        <a:p>
          <a:r>
            <a:rPr lang="en-US"/>
            <a:t>•	Key Results</a:t>
          </a:r>
        </a:p>
      </dgm:t>
    </dgm:pt>
    <dgm:pt modelId="{6CE481F9-9470-4832-9DA6-56A4C775ED17}" type="parTrans" cxnId="{6C3ABA99-3A45-45E0-9E38-24F0A6C2D863}">
      <dgm:prSet/>
      <dgm:spPr/>
      <dgm:t>
        <a:bodyPr/>
        <a:lstStyle/>
        <a:p>
          <a:endParaRPr lang="en-US"/>
        </a:p>
      </dgm:t>
    </dgm:pt>
    <dgm:pt modelId="{14D1DFFE-B104-42D7-B2A2-22FF3C78FD7B}" type="sibTrans" cxnId="{6C3ABA99-3A45-45E0-9E38-24F0A6C2D863}">
      <dgm:prSet/>
      <dgm:spPr/>
      <dgm:t>
        <a:bodyPr/>
        <a:lstStyle/>
        <a:p>
          <a:endParaRPr lang="en-US"/>
        </a:p>
      </dgm:t>
    </dgm:pt>
    <dgm:pt modelId="{0B69867B-AC02-4E2F-9DC2-BEE8F7AEF9E6}">
      <dgm:prSet/>
      <dgm:spPr/>
      <dgm:t>
        <a:bodyPr/>
        <a:lstStyle/>
        <a:p>
          <a:r>
            <a:rPr lang="en-US"/>
            <a:t>•	Cross-Language Challenges</a:t>
          </a:r>
        </a:p>
      </dgm:t>
    </dgm:pt>
    <dgm:pt modelId="{6A9A5D87-A944-4FFC-A704-9E07E16DA4AE}" type="parTrans" cxnId="{01C9BE74-1C33-43E4-8747-45521D1E5502}">
      <dgm:prSet/>
      <dgm:spPr/>
      <dgm:t>
        <a:bodyPr/>
        <a:lstStyle/>
        <a:p>
          <a:endParaRPr lang="en-US"/>
        </a:p>
      </dgm:t>
    </dgm:pt>
    <dgm:pt modelId="{E74A6DB4-33ED-4450-BD0B-E161AFFD4FF3}" type="sibTrans" cxnId="{01C9BE74-1C33-43E4-8747-45521D1E5502}">
      <dgm:prSet/>
      <dgm:spPr/>
      <dgm:t>
        <a:bodyPr/>
        <a:lstStyle/>
        <a:p>
          <a:endParaRPr lang="en-US"/>
        </a:p>
      </dgm:t>
    </dgm:pt>
    <dgm:pt modelId="{924C0E20-5B2C-4C16-A3BF-6D075396D39D}">
      <dgm:prSet/>
      <dgm:spPr/>
      <dgm:t>
        <a:bodyPr/>
        <a:lstStyle/>
        <a:p>
          <a:r>
            <a:rPr lang="en-US"/>
            <a:t>•	Architectural Insights</a:t>
          </a:r>
        </a:p>
      </dgm:t>
    </dgm:pt>
    <dgm:pt modelId="{0B80A9D0-7EC0-4272-9750-2FA48BEE878A}" type="parTrans" cxnId="{15982622-E5B9-40F2-897B-2E6834773ED5}">
      <dgm:prSet/>
      <dgm:spPr/>
      <dgm:t>
        <a:bodyPr/>
        <a:lstStyle/>
        <a:p>
          <a:endParaRPr lang="en-US"/>
        </a:p>
      </dgm:t>
    </dgm:pt>
    <dgm:pt modelId="{4B870722-09C6-47A9-9944-6881B20734E8}" type="sibTrans" cxnId="{15982622-E5B9-40F2-897B-2E6834773ED5}">
      <dgm:prSet/>
      <dgm:spPr/>
      <dgm:t>
        <a:bodyPr/>
        <a:lstStyle/>
        <a:p>
          <a:endParaRPr lang="en-US"/>
        </a:p>
      </dgm:t>
    </dgm:pt>
    <dgm:pt modelId="{DC38581C-FD88-4253-BE90-E31DFD8FFE8F}">
      <dgm:prSet/>
      <dgm:spPr/>
      <dgm:t>
        <a:bodyPr/>
        <a:lstStyle/>
        <a:p>
          <a:r>
            <a:rPr lang="en-US"/>
            <a:t>•	Comparative Analysis</a:t>
          </a:r>
        </a:p>
      </dgm:t>
    </dgm:pt>
    <dgm:pt modelId="{F3E45444-9D07-4134-A7CF-B12F8CB7DAE7}" type="parTrans" cxnId="{47867588-35F0-4D66-A14E-7040201FCF32}">
      <dgm:prSet/>
      <dgm:spPr/>
      <dgm:t>
        <a:bodyPr/>
        <a:lstStyle/>
        <a:p>
          <a:endParaRPr lang="en-US"/>
        </a:p>
      </dgm:t>
    </dgm:pt>
    <dgm:pt modelId="{C1D42FF8-363F-4B02-9F7F-004AC9EC19C7}" type="sibTrans" cxnId="{47867588-35F0-4D66-A14E-7040201FCF32}">
      <dgm:prSet/>
      <dgm:spPr/>
      <dgm:t>
        <a:bodyPr/>
        <a:lstStyle/>
        <a:p>
          <a:endParaRPr lang="en-US"/>
        </a:p>
      </dgm:t>
    </dgm:pt>
    <dgm:pt modelId="{DC6B4652-86F5-4D67-BBEB-A970A0A46801}">
      <dgm:prSet/>
      <dgm:spPr/>
      <dgm:t>
        <a:bodyPr/>
        <a:lstStyle/>
        <a:p>
          <a:r>
            <a:rPr lang="en-US"/>
            <a:t>•	Conclusion &amp; Future Directions</a:t>
          </a:r>
        </a:p>
      </dgm:t>
    </dgm:pt>
    <dgm:pt modelId="{71EE2C4C-149B-4281-B69A-3A819DEE006A}" type="parTrans" cxnId="{08D7B905-BDAF-4CF7-9A11-62E4412A9FF1}">
      <dgm:prSet/>
      <dgm:spPr/>
      <dgm:t>
        <a:bodyPr/>
        <a:lstStyle/>
        <a:p>
          <a:endParaRPr lang="en-US"/>
        </a:p>
      </dgm:t>
    </dgm:pt>
    <dgm:pt modelId="{0A7BD868-6A22-492D-9867-E88864FF41D5}" type="sibTrans" cxnId="{08D7B905-BDAF-4CF7-9A11-62E4412A9FF1}">
      <dgm:prSet/>
      <dgm:spPr/>
      <dgm:t>
        <a:bodyPr/>
        <a:lstStyle/>
        <a:p>
          <a:endParaRPr lang="en-US"/>
        </a:p>
      </dgm:t>
    </dgm:pt>
    <dgm:pt modelId="{47A199EE-B1BC-4500-9962-2C949C76F3B6}" type="pres">
      <dgm:prSet presAssocID="{10758360-BDF0-400C-8FF3-502186451449}" presName="vert0" presStyleCnt="0">
        <dgm:presLayoutVars>
          <dgm:dir/>
          <dgm:animOne val="branch"/>
          <dgm:animLvl val="lvl"/>
        </dgm:presLayoutVars>
      </dgm:prSet>
      <dgm:spPr/>
    </dgm:pt>
    <dgm:pt modelId="{71323ADD-D7D5-40F9-B9AD-43C8C1FF8F11}" type="pres">
      <dgm:prSet presAssocID="{8ABF0DF1-EB1D-45AC-B9FE-517A9CC2755E}" presName="thickLine" presStyleLbl="alignNode1" presStyleIdx="0" presStyleCnt="9"/>
      <dgm:spPr/>
    </dgm:pt>
    <dgm:pt modelId="{EA1CFECD-5B2C-484F-B280-1F022D7F0A29}" type="pres">
      <dgm:prSet presAssocID="{8ABF0DF1-EB1D-45AC-B9FE-517A9CC2755E}" presName="horz1" presStyleCnt="0"/>
      <dgm:spPr/>
    </dgm:pt>
    <dgm:pt modelId="{7E4AFAB9-4768-402F-BCA6-315AFBE275DE}" type="pres">
      <dgm:prSet presAssocID="{8ABF0DF1-EB1D-45AC-B9FE-517A9CC2755E}" presName="tx1" presStyleLbl="revTx" presStyleIdx="0" presStyleCnt="9"/>
      <dgm:spPr/>
    </dgm:pt>
    <dgm:pt modelId="{23685C50-69EE-46A0-8D8D-D4122CC71199}" type="pres">
      <dgm:prSet presAssocID="{8ABF0DF1-EB1D-45AC-B9FE-517A9CC2755E}" presName="vert1" presStyleCnt="0"/>
      <dgm:spPr/>
    </dgm:pt>
    <dgm:pt modelId="{DFD82A0C-C16B-49F0-AD82-800C9CFD28B0}" type="pres">
      <dgm:prSet presAssocID="{1C87DDB9-2E7F-41AB-9CB9-B4E23330DA94}" presName="thickLine" presStyleLbl="alignNode1" presStyleIdx="1" presStyleCnt="9"/>
      <dgm:spPr/>
    </dgm:pt>
    <dgm:pt modelId="{54A474F0-028A-48AD-A54B-DC328A956A2B}" type="pres">
      <dgm:prSet presAssocID="{1C87DDB9-2E7F-41AB-9CB9-B4E23330DA94}" presName="horz1" presStyleCnt="0"/>
      <dgm:spPr/>
    </dgm:pt>
    <dgm:pt modelId="{6CBB3119-241C-4812-A790-FFD3CCB6CD4B}" type="pres">
      <dgm:prSet presAssocID="{1C87DDB9-2E7F-41AB-9CB9-B4E23330DA94}" presName="tx1" presStyleLbl="revTx" presStyleIdx="1" presStyleCnt="9"/>
      <dgm:spPr/>
    </dgm:pt>
    <dgm:pt modelId="{2EC5B686-AA95-489F-BA54-F0332AC37645}" type="pres">
      <dgm:prSet presAssocID="{1C87DDB9-2E7F-41AB-9CB9-B4E23330DA94}" presName="vert1" presStyleCnt="0"/>
      <dgm:spPr/>
    </dgm:pt>
    <dgm:pt modelId="{B35B386D-3D84-4DB9-9D08-F143A0576798}" type="pres">
      <dgm:prSet presAssocID="{5CA2E572-C3D9-4955-B05C-E435FA873E31}" presName="thickLine" presStyleLbl="alignNode1" presStyleIdx="2" presStyleCnt="9"/>
      <dgm:spPr/>
    </dgm:pt>
    <dgm:pt modelId="{A9BD26F7-1C30-41F5-91C1-6124A44872E3}" type="pres">
      <dgm:prSet presAssocID="{5CA2E572-C3D9-4955-B05C-E435FA873E31}" presName="horz1" presStyleCnt="0"/>
      <dgm:spPr/>
    </dgm:pt>
    <dgm:pt modelId="{ABC246A8-53AA-4C29-BBB2-EC003AD0206E}" type="pres">
      <dgm:prSet presAssocID="{5CA2E572-C3D9-4955-B05C-E435FA873E31}" presName="tx1" presStyleLbl="revTx" presStyleIdx="2" presStyleCnt="9"/>
      <dgm:spPr/>
    </dgm:pt>
    <dgm:pt modelId="{5C023B1F-DA3D-4243-985A-527F9D4E6246}" type="pres">
      <dgm:prSet presAssocID="{5CA2E572-C3D9-4955-B05C-E435FA873E31}" presName="vert1" presStyleCnt="0"/>
      <dgm:spPr/>
    </dgm:pt>
    <dgm:pt modelId="{16163620-50DB-4EE5-B2D5-7A96176A0B47}" type="pres">
      <dgm:prSet presAssocID="{E25D5CB7-FFC7-47F9-B9B8-6F17B0F08329}" presName="thickLine" presStyleLbl="alignNode1" presStyleIdx="3" presStyleCnt="9"/>
      <dgm:spPr/>
    </dgm:pt>
    <dgm:pt modelId="{0346A844-57B0-4965-8D6D-FD43CE981EEA}" type="pres">
      <dgm:prSet presAssocID="{E25D5CB7-FFC7-47F9-B9B8-6F17B0F08329}" presName="horz1" presStyleCnt="0"/>
      <dgm:spPr/>
    </dgm:pt>
    <dgm:pt modelId="{48BFB141-16DE-498B-8C83-4A6F85A945BF}" type="pres">
      <dgm:prSet presAssocID="{E25D5CB7-FFC7-47F9-B9B8-6F17B0F08329}" presName="tx1" presStyleLbl="revTx" presStyleIdx="3" presStyleCnt="9"/>
      <dgm:spPr/>
    </dgm:pt>
    <dgm:pt modelId="{1FE1AD20-1322-4CE8-B085-DA37E0202AEF}" type="pres">
      <dgm:prSet presAssocID="{E25D5CB7-FFC7-47F9-B9B8-6F17B0F08329}" presName="vert1" presStyleCnt="0"/>
      <dgm:spPr/>
    </dgm:pt>
    <dgm:pt modelId="{74C87697-C006-4D97-80D6-E01C07FABD38}" type="pres">
      <dgm:prSet presAssocID="{99EAEDE0-8E3C-4A41-8340-4A4A4DF2D110}" presName="thickLine" presStyleLbl="alignNode1" presStyleIdx="4" presStyleCnt="9"/>
      <dgm:spPr/>
    </dgm:pt>
    <dgm:pt modelId="{16A3ADCB-3F5D-4D77-BD88-29FE60AF3ACC}" type="pres">
      <dgm:prSet presAssocID="{99EAEDE0-8E3C-4A41-8340-4A4A4DF2D110}" presName="horz1" presStyleCnt="0"/>
      <dgm:spPr/>
    </dgm:pt>
    <dgm:pt modelId="{980BEFF4-BCCE-424E-923E-2D0673F5D8A6}" type="pres">
      <dgm:prSet presAssocID="{99EAEDE0-8E3C-4A41-8340-4A4A4DF2D110}" presName="tx1" presStyleLbl="revTx" presStyleIdx="4" presStyleCnt="9"/>
      <dgm:spPr/>
    </dgm:pt>
    <dgm:pt modelId="{6D8C7547-F3E9-4E83-867E-78B95F932709}" type="pres">
      <dgm:prSet presAssocID="{99EAEDE0-8E3C-4A41-8340-4A4A4DF2D110}" presName="vert1" presStyleCnt="0"/>
      <dgm:spPr/>
    </dgm:pt>
    <dgm:pt modelId="{583F3AF7-F3E5-4223-813B-34D7D7A2C84E}" type="pres">
      <dgm:prSet presAssocID="{0B69867B-AC02-4E2F-9DC2-BEE8F7AEF9E6}" presName="thickLine" presStyleLbl="alignNode1" presStyleIdx="5" presStyleCnt="9"/>
      <dgm:spPr/>
    </dgm:pt>
    <dgm:pt modelId="{74B50C7D-63FE-4300-8B27-EA803FFCC334}" type="pres">
      <dgm:prSet presAssocID="{0B69867B-AC02-4E2F-9DC2-BEE8F7AEF9E6}" presName="horz1" presStyleCnt="0"/>
      <dgm:spPr/>
    </dgm:pt>
    <dgm:pt modelId="{E17549BC-DDBC-4BC0-88D5-7BEB0DFC93F3}" type="pres">
      <dgm:prSet presAssocID="{0B69867B-AC02-4E2F-9DC2-BEE8F7AEF9E6}" presName="tx1" presStyleLbl="revTx" presStyleIdx="5" presStyleCnt="9"/>
      <dgm:spPr/>
    </dgm:pt>
    <dgm:pt modelId="{EA376461-7F18-4361-B38C-4AE09053C2E8}" type="pres">
      <dgm:prSet presAssocID="{0B69867B-AC02-4E2F-9DC2-BEE8F7AEF9E6}" presName="vert1" presStyleCnt="0"/>
      <dgm:spPr/>
    </dgm:pt>
    <dgm:pt modelId="{A0C0D009-735A-4286-9BD5-5F53DA95109E}" type="pres">
      <dgm:prSet presAssocID="{924C0E20-5B2C-4C16-A3BF-6D075396D39D}" presName="thickLine" presStyleLbl="alignNode1" presStyleIdx="6" presStyleCnt="9"/>
      <dgm:spPr/>
    </dgm:pt>
    <dgm:pt modelId="{6F55B30B-631F-411D-8983-10CC367DF90A}" type="pres">
      <dgm:prSet presAssocID="{924C0E20-5B2C-4C16-A3BF-6D075396D39D}" presName="horz1" presStyleCnt="0"/>
      <dgm:spPr/>
    </dgm:pt>
    <dgm:pt modelId="{93B7276B-DC69-4956-84EC-8035A4968E3F}" type="pres">
      <dgm:prSet presAssocID="{924C0E20-5B2C-4C16-A3BF-6D075396D39D}" presName="tx1" presStyleLbl="revTx" presStyleIdx="6" presStyleCnt="9"/>
      <dgm:spPr/>
    </dgm:pt>
    <dgm:pt modelId="{1A009B83-21D7-4B1B-AF71-C78D198492C6}" type="pres">
      <dgm:prSet presAssocID="{924C0E20-5B2C-4C16-A3BF-6D075396D39D}" presName="vert1" presStyleCnt="0"/>
      <dgm:spPr/>
    </dgm:pt>
    <dgm:pt modelId="{2AB56DC7-FAB6-46A2-B314-56CA10434546}" type="pres">
      <dgm:prSet presAssocID="{DC38581C-FD88-4253-BE90-E31DFD8FFE8F}" presName="thickLine" presStyleLbl="alignNode1" presStyleIdx="7" presStyleCnt="9"/>
      <dgm:spPr/>
    </dgm:pt>
    <dgm:pt modelId="{ECB6422D-4140-48E3-8003-3816F752D86D}" type="pres">
      <dgm:prSet presAssocID="{DC38581C-FD88-4253-BE90-E31DFD8FFE8F}" presName="horz1" presStyleCnt="0"/>
      <dgm:spPr/>
    </dgm:pt>
    <dgm:pt modelId="{27555870-F14D-4B8F-815F-DEC604982519}" type="pres">
      <dgm:prSet presAssocID="{DC38581C-FD88-4253-BE90-E31DFD8FFE8F}" presName="tx1" presStyleLbl="revTx" presStyleIdx="7" presStyleCnt="9"/>
      <dgm:spPr/>
    </dgm:pt>
    <dgm:pt modelId="{40CD3847-B555-4AB3-8D88-6F02D12D9F86}" type="pres">
      <dgm:prSet presAssocID="{DC38581C-FD88-4253-BE90-E31DFD8FFE8F}" presName="vert1" presStyleCnt="0"/>
      <dgm:spPr/>
    </dgm:pt>
    <dgm:pt modelId="{36CC95F8-666F-4B39-BBBF-B76B28D06BEF}" type="pres">
      <dgm:prSet presAssocID="{DC6B4652-86F5-4D67-BBEB-A970A0A46801}" presName="thickLine" presStyleLbl="alignNode1" presStyleIdx="8" presStyleCnt="9"/>
      <dgm:spPr/>
    </dgm:pt>
    <dgm:pt modelId="{1A27CACD-4735-49F9-AD86-6FAD4A9DC583}" type="pres">
      <dgm:prSet presAssocID="{DC6B4652-86F5-4D67-BBEB-A970A0A46801}" presName="horz1" presStyleCnt="0"/>
      <dgm:spPr/>
    </dgm:pt>
    <dgm:pt modelId="{33CCC110-3CE7-4C66-9B5C-7C4454B2389D}" type="pres">
      <dgm:prSet presAssocID="{DC6B4652-86F5-4D67-BBEB-A970A0A46801}" presName="tx1" presStyleLbl="revTx" presStyleIdx="8" presStyleCnt="9"/>
      <dgm:spPr/>
    </dgm:pt>
    <dgm:pt modelId="{D58A1ADE-9BC9-4456-9BA8-0D2AE0ED034A}" type="pres">
      <dgm:prSet presAssocID="{DC6B4652-86F5-4D67-BBEB-A970A0A46801}" presName="vert1" presStyleCnt="0"/>
      <dgm:spPr/>
    </dgm:pt>
  </dgm:ptLst>
  <dgm:cxnLst>
    <dgm:cxn modelId="{08D7B905-BDAF-4CF7-9A11-62E4412A9FF1}" srcId="{10758360-BDF0-400C-8FF3-502186451449}" destId="{DC6B4652-86F5-4D67-BBEB-A970A0A46801}" srcOrd="8" destOrd="0" parTransId="{71EE2C4C-149B-4281-B69A-3A819DEE006A}" sibTransId="{0A7BD868-6A22-492D-9867-E88864FF41D5}"/>
    <dgm:cxn modelId="{03A3CE16-F9DA-4953-8A29-03C026FF809C}" srcId="{10758360-BDF0-400C-8FF3-502186451449}" destId="{1C87DDB9-2E7F-41AB-9CB9-B4E23330DA94}" srcOrd="1" destOrd="0" parTransId="{82531FA4-3618-474A-A8F9-61A57E812351}" sibTransId="{99DF0092-A43D-422B-ABC7-4AABDEAD3528}"/>
    <dgm:cxn modelId="{15982622-E5B9-40F2-897B-2E6834773ED5}" srcId="{10758360-BDF0-400C-8FF3-502186451449}" destId="{924C0E20-5B2C-4C16-A3BF-6D075396D39D}" srcOrd="6" destOrd="0" parTransId="{0B80A9D0-7EC0-4272-9750-2FA48BEE878A}" sibTransId="{4B870722-09C6-47A9-9944-6881B20734E8}"/>
    <dgm:cxn modelId="{90E3302E-A43D-4793-BFFE-B5112FEC5EB9}" srcId="{10758360-BDF0-400C-8FF3-502186451449}" destId="{5CA2E572-C3D9-4955-B05C-E435FA873E31}" srcOrd="2" destOrd="0" parTransId="{58ADB660-24D3-4026-8CD6-D264DBFB745A}" sibTransId="{7BDD257C-1D5A-4657-81E1-3EFFD4ECA2DD}"/>
    <dgm:cxn modelId="{4AD6E633-D63A-4B35-8910-D93FF4BBE7A0}" type="presOf" srcId="{99EAEDE0-8E3C-4A41-8340-4A4A4DF2D110}" destId="{980BEFF4-BCCE-424E-923E-2D0673F5D8A6}" srcOrd="0" destOrd="0" presId="urn:microsoft.com/office/officeart/2008/layout/LinedList"/>
    <dgm:cxn modelId="{062A063B-27A6-4679-ADF9-07DC78F81AC9}" type="presOf" srcId="{0B69867B-AC02-4E2F-9DC2-BEE8F7AEF9E6}" destId="{E17549BC-DDBC-4BC0-88D5-7BEB0DFC93F3}" srcOrd="0" destOrd="0" presId="urn:microsoft.com/office/officeart/2008/layout/LinedList"/>
    <dgm:cxn modelId="{B25EBB41-84EE-4E2B-B344-E04995209C74}" type="presOf" srcId="{5CA2E572-C3D9-4955-B05C-E435FA873E31}" destId="{ABC246A8-53AA-4C29-BBB2-EC003AD0206E}" srcOrd="0" destOrd="0" presId="urn:microsoft.com/office/officeart/2008/layout/LinedList"/>
    <dgm:cxn modelId="{10664E48-299E-4555-B892-E77F6CF5F5F5}" type="presOf" srcId="{DC6B4652-86F5-4D67-BBEB-A970A0A46801}" destId="{33CCC110-3CE7-4C66-9B5C-7C4454B2389D}" srcOrd="0" destOrd="0" presId="urn:microsoft.com/office/officeart/2008/layout/LinedList"/>
    <dgm:cxn modelId="{01C9BE74-1C33-43E4-8747-45521D1E5502}" srcId="{10758360-BDF0-400C-8FF3-502186451449}" destId="{0B69867B-AC02-4E2F-9DC2-BEE8F7AEF9E6}" srcOrd="5" destOrd="0" parTransId="{6A9A5D87-A944-4FFC-A704-9E07E16DA4AE}" sibTransId="{E74A6DB4-33ED-4450-BD0B-E161AFFD4FF3}"/>
    <dgm:cxn modelId="{DF0D237F-8A3C-488E-9358-0A12991F5384}" type="presOf" srcId="{8ABF0DF1-EB1D-45AC-B9FE-517A9CC2755E}" destId="{7E4AFAB9-4768-402F-BCA6-315AFBE275DE}" srcOrd="0" destOrd="0" presId="urn:microsoft.com/office/officeart/2008/layout/LinedList"/>
    <dgm:cxn modelId="{0D88B37F-6D85-4DB8-A9D0-3405B3029977}" type="presOf" srcId="{924C0E20-5B2C-4C16-A3BF-6D075396D39D}" destId="{93B7276B-DC69-4956-84EC-8035A4968E3F}" srcOrd="0" destOrd="0" presId="urn:microsoft.com/office/officeart/2008/layout/LinedList"/>
    <dgm:cxn modelId="{CB7BCA86-3A41-4813-BC41-530520FA57F1}" srcId="{10758360-BDF0-400C-8FF3-502186451449}" destId="{E25D5CB7-FFC7-47F9-B9B8-6F17B0F08329}" srcOrd="3" destOrd="0" parTransId="{FE919D67-2421-481D-A0D4-E7B7D0867CB4}" sibTransId="{501E8556-C845-42B0-91CB-A86C6EFE2B1C}"/>
    <dgm:cxn modelId="{47867588-35F0-4D66-A14E-7040201FCF32}" srcId="{10758360-BDF0-400C-8FF3-502186451449}" destId="{DC38581C-FD88-4253-BE90-E31DFD8FFE8F}" srcOrd="7" destOrd="0" parTransId="{F3E45444-9D07-4134-A7CF-B12F8CB7DAE7}" sibTransId="{C1D42FF8-363F-4B02-9F7F-004AC9EC19C7}"/>
    <dgm:cxn modelId="{6122D08D-D83B-4250-BEFB-AE3081E89CFD}" type="presOf" srcId="{1C87DDB9-2E7F-41AB-9CB9-B4E23330DA94}" destId="{6CBB3119-241C-4812-A790-FFD3CCB6CD4B}" srcOrd="0" destOrd="0" presId="urn:microsoft.com/office/officeart/2008/layout/LinedList"/>
    <dgm:cxn modelId="{2ACC0D97-CC83-4086-90F0-B12AEAA88541}" type="presOf" srcId="{DC38581C-FD88-4253-BE90-E31DFD8FFE8F}" destId="{27555870-F14D-4B8F-815F-DEC604982519}" srcOrd="0" destOrd="0" presId="urn:microsoft.com/office/officeart/2008/layout/LinedList"/>
    <dgm:cxn modelId="{6C3ABA99-3A45-45E0-9E38-24F0A6C2D863}" srcId="{10758360-BDF0-400C-8FF3-502186451449}" destId="{99EAEDE0-8E3C-4A41-8340-4A4A4DF2D110}" srcOrd="4" destOrd="0" parTransId="{6CE481F9-9470-4832-9DA6-56A4C775ED17}" sibTransId="{14D1DFFE-B104-42D7-B2A2-22FF3C78FD7B}"/>
    <dgm:cxn modelId="{D6FB4BA6-85BC-4AAF-AF50-48EA20FE4082}" type="presOf" srcId="{10758360-BDF0-400C-8FF3-502186451449}" destId="{47A199EE-B1BC-4500-9962-2C949C76F3B6}" srcOrd="0" destOrd="0" presId="urn:microsoft.com/office/officeart/2008/layout/LinedList"/>
    <dgm:cxn modelId="{89946AB0-E71D-40E1-9749-ACCCFF0A297E}" type="presOf" srcId="{E25D5CB7-FFC7-47F9-B9B8-6F17B0F08329}" destId="{48BFB141-16DE-498B-8C83-4A6F85A945BF}" srcOrd="0" destOrd="0" presId="urn:microsoft.com/office/officeart/2008/layout/LinedList"/>
    <dgm:cxn modelId="{D4B9CFB8-AC79-4408-8BD0-A8FD9C151E83}" srcId="{10758360-BDF0-400C-8FF3-502186451449}" destId="{8ABF0DF1-EB1D-45AC-B9FE-517A9CC2755E}" srcOrd="0" destOrd="0" parTransId="{DF1C686C-C018-46B1-9926-09D47C183168}" sibTransId="{9C587685-51E3-4D16-90CB-82CADA0E399A}"/>
    <dgm:cxn modelId="{7DBA2F96-ECB0-4563-B7AE-575DB7260E9E}" type="presParOf" srcId="{47A199EE-B1BC-4500-9962-2C949C76F3B6}" destId="{71323ADD-D7D5-40F9-B9AD-43C8C1FF8F11}" srcOrd="0" destOrd="0" presId="urn:microsoft.com/office/officeart/2008/layout/LinedList"/>
    <dgm:cxn modelId="{48E6BA9F-AF2C-4A2E-955E-25E5CD803709}" type="presParOf" srcId="{47A199EE-B1BC-4500-9962-2C949C76F3B6}" destId="{EA1CFECD-5B2C-484F-B280-1F022D7F0A29}" srcOrd="1" destOrd="0" presId="urn:microsoft.com/office/officeart/2008/layout/LinedList"/>
    <dgm:cxn modelId="{559D388E-70A0-40A6-8FC3-2544439293F7}" type="presParOf" srcId="{EA1CFECD-5B2C-484F-B280-1F022D7F0A29}" destId="{7E4AFAB9-4768-402F-BCA6-315AFBE275DE}" srcOrd="0" destOrd="0" presId="urn:microsoft.com/office/officeart/2008/layout/LinedList"/>
    <dgm:cxn modelId="{47618EFA-0676-4C47-A269-332460376D53}" type="presParOf" srcId="{EA1CFECD-5B2C-484F-B280-1F022D7F0A29}" destId="{23685C50-69EE-46A0-8D8D-D4122CC71199}" srcOrd="1" destOrd="0" presId="urn:microsoft.com/office/officeart/2008/layout/LinedList"/>
    <dgm:cxn modelId="{A57C9BC7-57F1-40AD-BE30-EEA124096E59}" type="presParOf" srcId="{47A199EE-B1BC-4500-9962-2C949C76F3B6}" destId="{DFD82A0C-C16B-49F0-AD82-800C9CFD28B0}" srcOrd="2" destOrd="0" presId="urn:microsoft.com/office/officeart/2008/layout/LinedList"/>
    <dgm:cxn modelId="{8A4AD0A9-DF67-40A6-8031-062A0222097D}" type="presParOf" srcId="{47A199EE-B1BC-4500-9962-2C949C76F3B6}" destId="{54A474F0-028A-48AD-A54B-DC328A956A2B}" srcOrd="3" destOrd="0" presId="urn:microsoft.com/office/officeart/2008/layout/LinedList"/>
    <dgm:cxn modelId="{AA8F6162-3557-4A17-AF2C-599168B56B56}" type="presParOf" srcId="{54A474F0-028A-48AD-A54B-DC328A956A2B}" destId="{6CBB3119-241C-4812-A790-FFD3CCB6CD4B}" srcOrd="0" destOrd="0" presId="urn:microsoft.com/office/officeart/2008/layout/LinedList"/>
    <dgm:cxn modelId="{2A19A26C-0F1A-4C16-938B-E1F3A66B079B}" type="presParOf" srcId="{54A474F0-028A-48AD-A54B-DC328A956A2B}" destId="{2EC5B686-AA95-489F-BA54-F0332AC37645}" srcOrd="1" destOrd="0" presId="urn:microsoft.com/office/officeart/2008/layout/LinedList"/>
    <dgm:cxn modelId="{21ED8EFE-29F6-4B10-AD3D-43C1CCDD0A0E}" type="presParOf" srcId="{47A199EE-B1BC-4500-9962-2C949C76F3B6}" destId="{B35B386D-3D84-4DB9-9D08-F143A0576798}" srcOrd="4" destOrd="0" presId="urn:microsoft.com/office/officeart/2008/layout/LinedList"/>
    <dgm:cxn modelId="{EFD776B1-FE55-4D95-88FA-303C3DECEEED}" type="presParOf" srcId="{47A199EE-B1BC-4500-9962-2C949C76F3B6}" destId="{A9BD26F7-1C30-41F5-91C1-6124A44872E3}" srcOrd="5" destOrd="0" presId="urn:microsoft.com/office/officeart/2008/layout/LinedList"/>
    <dgm:cxn modelId="{813A03C1-05E8-4C34-9C43-5DEF22032C87}" type="presParOf" srcId="{A9BD26F7-1C30-41F5-91C1-6124A44872E3}" destId="{ABC246A8-53AA-4C29-BBB2-EC003AD0206E}" srcOrd="0" destOrd="0" presId="urn:microsoft.com/office/officeart/2008/layout/LinedList"/>
    <dgm:cxn modelId="{328D35EE-7B3E-40B0-B383-8DA1A1DD95AE}" type="presParOf" srcId="{A9BD26F7-1C30-41F5-91C1-6124A44872E3}" destId="{5C023B1F-DA3D-4243-985A-527F9D4E6246}" srcOrd="1" destOrd="0" presId="urn:microsoft.com/office/officeart/2008/layout/LinedList"/>
    <dgm:cxn modelId="{56FFC4C7-E3C3-407D-AA8A-AA1722037CC4}" type="presParOf" srcId="{47A199EE-B1BC-4500-9962-2C949C76F3B6}" destId="{16163620-50DB-4EE5-B2D5-7A96176A0B47}" srcOrd="6" destOrd="0" presId="urn:microsoft.com/office/officeart/2008/layout/LinedList"/>
    <dgm:cxn modelId="{44314750-6DE8-4597-8AA9-C0CBB83B7857}" type="presParOf" srcId="{47A199EE-B1BC-4500-9962-2C949C76F3B6}" destId="{0346A844-57B0-4965-8D6D-FD43CE981EEA}" srcOrd="7" destOrd="0" presId="urn:microsoft.com/office/officeart/2008/layout/LinedList"/>
    <dgm:cxn modelId="{6EBAD6C8-889A-4865-9A8A-452E40E7B791}" type="presParOf" srcId="{0346A844-57B0-4965-8D6D-FD43CE981EEA}" destId="{48BFB141-16DE-498B-8C83-4A6F85A945BF}" srcOrd="0" destOrd="0" presId="urn:microsoft.com/office/officeart/2008/layout/LinedList"/>
    <dgm:cxn modelId="{09BA7173-29C1-4184-8E4F-F9C5DF72A1A3}" type="presParOf" srcId="{0346A844-57B0-4965-8D6D-FD43CE981EEA}" destId="{1FE1AD20-1322-4CE8-B085-DA37E0202AEF}" srcOrd="1" destOrd="0" presId="urn:microsoft.com/office/officeart/2008/layout/LinedList"/>
    <dgm:cxn modelId="{6AC0B2B3-2143-4260-A771-C02B0D94C832}" type="presParOf" srcId="{47A199EE-B1BC-4500-9962-2C949C76F3B6}" destId="{74C87697-C006-4D97-80D6-E01C07FABD38}" srcOrd="8" destOrd="0" presId="urn:microsoft.com/office/officeart/2008/layout/LinedList"/>
    <dgm:cxn modelId="{1DA363D5-5242-4B92-92CF-47B5923F88E1}" type="presParOf" srcId="{47A199EE-B1BC-4500-9962-2C949C76F3B6}" destId="{16A3ADCB-3F5D-4D77-BD88-29FE60AF3ACC}" srcOrd="9" destOrd="0" presId="urn:microsoft.com/office/officeart/2008/layout/LinedList"/>
    <dgm:cxn modelId="{C7E58F96-45B3-479C-8964-4D9EC6039B71}" type="presParOf" srcId="{16A3ADCB-3F5D-4D77-BD88-29FE60AF3ACC}" destId="{980BEFF4-BCCE-424E-923E-2D0673F5D8A6}" srcOrd="0" destOrd="0" presId="urn:microsoft.com/office/officeart/2008/layout/LinedList"/>
    <dgm:cxn modelId="{E14748AA-CDFB-4B2A-B090-CFC1F3CC40D7}" type="presParOf" srcId="{16A3ADCB-3F5D-4D77-BD88-29FE60AF3ACC}" destId="{6D8C7547-F3E9-4E83-867E-78B95F932709}" srcOrd="1" destOrd="0" presId="urn:microsoft.com/office/officeart/2008/layout/LinedList"/>
    <dgm:cxn modelId="{6FBA5BFD-2371-4A92-9599-1256C6D60368}" type="presParOf" srcId="{47A199EE-B1BC-4500-9962-2C949C76F3B6}" destId="{583F3AF7-F3E5-4223-813B-34D7D7A2C84E}" srcOrd="10" destOrd="0" presId="urn:microsoft.com/office/officeart/2008/layout/LinedList"/>
    <dgm:cxn modelId="{5EA27AE1-8B95-474D-8519-62CE6854FD01}" type="presParOf" srcId="{47A199EE-B1BC-4500-9962-2C949C76F3B6}" destId="{74B50C7D-63FE-4300-8B27-EA803FFCC334}" srcOrd="11" destOrd="0" presId="urn:microsoft.com/office/officeart/2008/layout/LinedList"/>
    <dgm:cxn modelId="{9B922B34-07ED-46D8-A96F-72E3E9D1944C}" type="presParOf" srcId="{74B50C7D-63FE-4300-8B27-EA803FFCC334}" destId="{E17549BC-DDBC-4BC0-88D5-7BEB0DFC93F3}" srcOrd="0" destOrd="0" presId="urn:microsoft.com/office/officeart/2008/layout/LinedList"/>
    <dgm:cxn modelId="{A72371D5-549D-4B94-B8F8-69B774C71225}" type="presParOf" srcId="{74B50C7D-63FE-4300-8B27-EA803FFCC334}" destId="{EA376461-7F18-4361-B38C-4AE09053C2E8}" srcOrd="1" destOrd="0" presId="urn:microsoft.com/office/officeart/2008/layout/LinedList"/>
    <dgm:cxn modelId="{096D0281-0944-417A-97DE-04ADE8C1D78C}" type="presParOf" srcId="{47A199EE-B1BC-4500-9962-2C949C76F3B6}" destId="{A0C0D009-735A-4286-9BD5-5F53DA95109E}" srcOrd="12" destOrd="0" presId="urn:microsoft.com/office/officeart/2008/layout/LinedList"/>
    <dgm:cxn modelId="{5E1DA903-6305-4606-A09D-F652C8C4C06B}" type="presParOf" srcId="{47A199EE-B1BC-4500-9962-2C949C76F3B6}" destId="{6F55B30B-631F-411D-8983-10CC367DF90A}" srcOrd="13" destOrd="0" presId="urn:microsoft.com/office/officeart/2008/layout/LinedList"/>
    <dgm:cxn modelId="{0BA3E99D-FF6C-4614-BC52-8D66F19263B9}" type="presParOf" srcId="{6F55B30B-631F-411D-8983-10CC367DF90A}" destId="{93B7276B-DC69-4956-84EC-8035A4968E3F}" srcOrd="0" destOrd="0" presId="urn:microsoft.com/office/officeart/2008/layout/LinedList"/>
    <dgm:cxn modelId="{86E7E002-06BA-4E44-9520-4A927743A787}" type="presParOf" srcId="{6F55B30B-631F-411D-8983-10CC367DF90A}" destId="{1A009B83-21D7-4B1B-AF71-C78D198492C6}" srcOrd="1" destOrd="0" presId="urn:microsoft.com/office/officeart/2008/layout/LinedList"/>
    <dgm:cxn modelId="{C34C0A3C-B24F-487E-8574-F90061413804}" type="presParOf" srcId="{47A199EE-B1BC-4500-9962-2C949C76F3B6}" destId="{2AB56DC7-FAB6-46A2-B314-56CA10434546}" srcOrd="14" destOrd="0" presId="urn:microsoft.com/office/officeart/2008/layout/LinedList"/>
    <dgm:cxn modelId="{448E9A8E-FE43-420A-B4C9-B185FFB5A04D}" type="presParOf" srcId="{47A199EE-B1BC-4500-9962-2C949C76F3B6}" destId="{ECB6422D-4140-48E3-8003-3816F752D86D}" srcOrd="15" destOrd="0" presId="urn:microsoft.com/office/officeart/2008/layout/LinedList"/>
    <dgm:cxn modelId="{9C3A1273-6E78-43D1-90D2-617F380272CF}" type="presParOf" srcId="{ECB6422D-4140-48E3-8003-3816F752D86D}" destId="{27555870-F14D-4B8F-815F-DEC604982519}" srcOrd="0" destOrd="0" presId="urn:microsoft.com/office/officeart/2008/layout/LinedList"/>
    <dgm:cxn modelId="{6F5F6B94-447D-468C-9B03-C4FBB1FF0AFC}" type="presParOf" srcId="{ECB6422D-4140-48E3-8003-3816F752D86D}" destId="{40CD3847-B555-4AB3-8D88-6F02D12D9F86}" srcOrd="1" destOrd="0" presId="urn:microsoft.com/office/officeart/2008/layout/LinedList"/>
    <dgm:cxn modelId="{F14A7574-FB94-4289-9194-8195229D54ED}" type="presParOf" srcId="{47A199EE-B1BC-4500-9962-2C949C76F3B6}" destId="{36CC95F8-666F-4B39-BBBF-B76B28D06BEF}" srcOrd="16" destOrd="0" presId="urn:microsoft.com/office/officeart/2008/layout/LinedList"/>
    <dgm:cxn modelId="{2CE96522-3C16-463A-9BEB-398A21065EB1}" type="presParOf" srcId="{47A199EE-B1BC-4500-9962-2C949C76F3B6}" destId="{1A27CACD-4735-49F9-AD86-6FAD4A9DC583}" srcOrd="17" destOrd="0" presId="urn:microsoft.com/office/officeart/2008/layout/LinedList"/>
    <dgm:cxn modelId="{73B15730-1C3A-4585-8919-17A1C7107113}" type="presParOf" srcId="{1A27CACD-4735-49F9-AD86-6FAD4A9DC583}" destId="{33CCC110-3CE7-4C66-9B5C-7C4454B2389D}" srcOrd="0" destOrd="0" presId="urn:microsoft.com/office/officeart/2008/layout/LinedList"/>
    <dgm:cxn modelId="{90FD72F8-E6E8-410F-BF99-E355947AD6FA}" type="presParOf" srcId="{1A27CACD-4735-49F9-AD86-6FAD4A9DC583}" destId="{D58A1ADE-9BC9-4456-9BA8-0D2AE0ED03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23ADD-D7D5-40F9-B9AD-43C8C1FF8F11}">
      <dsp:nvSpPr>
        <dsp:cNvPr id="0" name=""/>
        <dsp:cNvSpPr/>
      </dsp:nvSpPr>
      <dsp:spPr>
        <a:xfrm>
          <a:off x="0" y="60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AFAB9-4768-402F-BCA6-315AFBE275DE}">
      <dsp:nvSpPr>
        <dsp:cNvPr id="0" name=""/>
        <dsp:cNvSpPr/>
      </dsp:nvSpPr>
      <dsp:spPr>
        <a:xfrm>
          <a:off x="0" y="600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	Introduction &amp; Research Context</a:t>
          </a:r>
        </a:p>
      </dsp:txBody>
      <dsp:txXfrm>
        <a:off x="0" y="600"/>
        <a:ext cx="5641974" cy="546672"/>
      </dsp:txXfrm>
    </dsp:sp>
    <dsp:sp modelId="{DFD82A0C-C16B-49F0-AD82-800C9CFD28B0}">
      <dsp:nvSpPr>
        <dsp:cNvPr id="0" name=""/>
        <dsp:cNvSpPr/>
      </dsp:nvSpPr>
      <dsp:spPr>
        <a:xfrm>
          <a:off x="0" y="547272"/>
          <a:ext cx="5641974" cy="0"/>
        </a:xfrm>
        <a:prstGeom prst="line">
          <a:avLst/>
        </a:prstGeom>
        <a:solidFill>
          <a:schemeClr val="accent2">
            <a:hueOff val="-165422"/>
            <a:satOff val="186"/>
            <a:lumOff val="441"/>
            <a:alphaOff val="0"/>
          </a:schemeClr>
        </a:solidFill>
        <a:ln w="15875" cap="flat" cmpd="sng" algn="ctr">
          <a:solidFill>
            <a:schemeClr val="accent2">
              <a:hueOff val="-165422"/>
              <a:satOff val="186"/>
              <a:lumOff val="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B3119-241C-4812-A790-FFD3CCB6CD4B}">
      <dsp:nvSpPr>
        <dsp:cNvPr id="0" name=""/>
        <dsp:cNvSpPr/>
      </dsp:nvSpPr>
      <dsp:spPr>
        <a:xfrm>
          <a:off x="0" y="547272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	Original MuTAP Framework</a:t>
          </a:r>
        </a:p>
      </dsp:txBody>
      <dsp:txXfrm>
        <a:off x="0" y="547272"/>
        <a:ext cx="5641974" cy="546672"/>
      </dsp:txXfrm>
    </dsp:sp>
    <dsp:sp modelId="{B35B386D-3D84-4DB9-9D08-F143A0576798}">
      <dsp:nvSpPr>
        <dsp:cNvPr id="0" name=""/>
        <dsp:cNvSpPr/>
      </dsp:nvSpPr>
      <dsp:spPr>
        <a:xfrm>
          <a:off x="0" y="1093944"/>
          <a:ext cx="5641974" cy="0"/>
        </a:xfrm>
        <a:prstGeom prst="line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246A8-53AA-4C29-BBB2-EC003AD0206E}">
      <dsp:nvSpPr>
        <dsp:cNvPr id="0" name=""/>
        <dsp:cNvSpPr/>
      </dsp:nvSpPr>
      <dsp:spPr>
        <a:xfrm>
          <a:off x="0" y="1093944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	Research Questions &amp; Methodology</a:t>
          </a:r>
        </a:p>
      </dsp:txBody>
      <dsp:txXfrm>
        <a:off x="0" y="1093944"/>
        <a:ext cx="5641974" cy="546672"/>
      </dsp:txXfrm>
    </dsp:sp>
    <dsp:sp modelId="{16163620-50DB-4EE5-B2D5-7A96176A0B47}">
      <dsp:nvSpPr>
        <dsp:cNvPr id="0" name=""/>
        <dsp:cNvSpPr/>
      </dsp:nvSpPr>
      <dsp:spPr>
        <a:xfrm>
          <a:off x="0" y="1640616"/>
          <a:ext cx="5641974" cy="0"/>
        </a:xfrm>
        <a:prstGeom prst="line">
          <a:avLst/>
        </a:prstGeom>
        <a:solidFill>
          <a:schemeClr val="accent2">
            <a:hueOff val="-496265"/>
            <a:satOff val="559"/>
            <a:lumOff val="1324"/>
            <a:alphaOff val="0"/>
          </a:schemeClr>
        </a:solidFill>
        <a:ln w="15875" cap="flat" cmpd="sng" algn="ctr">
          <a:solidFill>
            <a:schemeClr val="accent2">
              <a:hueOff val="-496265"/>
              <a:satOff val="559"/>
              <a:lumOff val="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FB141-16DE-498B-8C83-4A6F85A945BF}">
      <dsp:nvSpPr>
        <dsp:cNvPr id="0" name=""/>
        <dsp:cNvSpPr/>
      </dsp:nvSpPr>
      <dsp:spPr>
        <a:xfrm>
          <a:off x="0" y="1640616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	Experiment Design</a:t>
          </a:r>
        </a:p>
      </dsp:txBody>
      <dsp:txXfrm>
        <a:off x="0" y="1640616"/>
        <a:ext cx="5641974" cy="546672"/>
      </dsp:txXfrm>
    </dsp:sp>
    <dsp:sp modelId="{74C87697-C006-4D97-80D6-E01C07FABD38}">
      <dsp:nvSpPr>
        <dsp:cNvPr id="0" name=""/>
        <dsp:cNvSpPr/>
      </dsp:nvSpPr>
      <dsp:spPr>
        <a:xfrm>
          <a:off x="0" y="2187288"/>
          <a:ext cx="5641974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BEFF4-BCCE-424E-923E-2D0673F5D8A6}">
      <dsp:nvSpPr>
        <dsp:cNvPr id="0" name=""/>
        <dsp:cNvSpPr/>
      </dsp:nvSpPr>
      <dsp:spPr>
        <a:xfrm>
          <a:off x="0" y="2187288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	Key Results</a:t>
          </a:r>
        </a:p>
      </dsp:txBody>
      <dsp:txXfrm>
        <a:off x="0" y="2187288"/>
        <a:ext cx="5641974" cy="546672"/>
      </dsp:txXfrm>
    </dsp:sp>
    <dsp:sp modelId="{583F3AF7-F3E5-4223-813B-34D7D7A2C84E}">
      <dsp:nvSpPr>
        <dsp:cNvPr id="0" name=""/>
        <dsp:cNvSpPr/>
      </dsp:nvSpPr>
      <dsp:spPr>
        <a:xfrm>
          <a:off x="0" y="2733961"/>
          <a:ext cx="5641974" cy="0"/>
        </a:xfrm>
        <a:prstGeom prst="line">
          <a:avLst/>
        </a:prstGeom>
        <a:solidFill>
          <a:schemeClr val="accent2">
            <a:hueOff val="-827108"/>
            <a:satOff val="932"/>
            <a:lumOff val="2206"/>
            <a:alphaOff val="0"/>
          </a:schemeClr>
        </a:solidFill>
        <a:ln w="15875" cap="flat" cmpd="sng" algn="ctr">
          <a:solidFill>
            <a:schemeClr val="accent2">
              <a:hueOff val="-827108"/>
              <a:satOff val="932"/>
              <a:lumOff val="2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549BC-DDBC-4BC0-88D5-7BEB0DFC93F3}">
      <dsp:nvSpPr>
        <dsp:cNvPr id="0" name=""/>
        <dsp:cNvSpPr/>
      </dsp:nvSpPr>
      <dsp:spPr>
        <a:xfrm>
          <a:off x="0" y="2733961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	Cross-Language Challenges</a:t>
          </a:r>
        </a:p>
      </dsp:txBody>
      <dsp:txXfrm>
        <a:off x="0" y="2733961"/>
        <a:ext cx="5641974" cy="546672"/>
      </dsp:txXfrm>
    </dsp:sp>
    <dsp:sp modelId="{A0C0D009-735A-4286-9BD5-5F53DA95109E}">
      <dsp:nvSpPr>
        <dsp:cNvPr id="0" name=""/>
        <dsp:cNvSpPr/>
      </dsp:nvSpPr>
      <dsp:spPr>
        <a:xfrm>
          <a:off x="0" y="3280633"/>
          <a:ext cx="5641974" cy="0"/>
        </a:xfrm>
        <a:prstGeom prst="line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7276B-DC69-4956-84EC-8035A4968E3F}">
      <dsp:nvSpPr>
        <dsp:cNvPr id="0" name=""/>
        <dsp:cNvSpPr/>
      </dsp:nvSpPr>
      <dsp:spPr>
        <a:xfrm>
          <a:off x="0" y="3280633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	Architectural Insights</a:t>
          </a:r>
        </a:p>
      </dsp:txBody>
      <dsp:txXfrm>
        <a:off x="0" y="3280633"/>
        <a:ext cx="5641974" cy="546672"/>
      </dsp:txXfrm>
    </dsp:sp>
    <dsp:sp modelId="{2AB56DC7-FAB6-46A2-B314-56CA10434546}">
      <dsp:nvSpPr>
        <dsp:cNvPr id="0" name=""/>
        <dsp:cNvSpPr/>
      </dsp:nvSpPr>
      <dsp:spPr>
        <a:xfrm>
          <a:off x="0" y="3827305"/>
          <a:ext cx="5641974" cy="0"/>
        </a:xfrm>
        <a:prstGeom prst="line">
          <a:avLst/>
        </a:prstGeom>
        <a:solidFill>
          <a:schemeClr val="accent2">
            <a:hueOff val="-1157951"/>
            <a:satOff val="1305"/>
            <a:lumOff val="3089"/>
            <a:alphaOff val="0"/>
          </a:schemeClr>
        </a:solidFill>
        <a:ln w="15875" cap="flat" cmpd="sng" algn="ctr">
          <a:solidFill>
            <a:schemeClr val="accent2">
              <a:hueOff val="-1157951"/>
              <a:satOff val="1305"/>
              <a:lumOff val="30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55870-F14D-4B8F-815F-DEC604982519}">
      <dsp:nvSpPr>
        <dsp:cNvPr id="0" name=""/>
        <dsp:cNvSpPr/>
      </dsp:nvSpPr>
      <dsp:spPr>
        <a:xfrm>
          <a:off x="0" y="3827305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	Comparative Analysis</a:t>
          </a:r>
        </a:p>
      </dsp:txBody>
      <dsp:txXfrm>
        <a:off x="0" y="3827305"/>
        <a:ext cx="5641974" cy="546672"/>
      </dsp:txXfrm>
    </dsp:sp>
    <dsp:sp modelId="{36CC95F8-666F-4B39-BBBF-B76B28D06BEF}">
      <dsp:nvSpPr>
        <dsp:cNvPr id="0" name=""/>
        <dsp:cNvSpPr/>
      </dsp:nvSpPr>
      <dsp:spPr>
        <a:xfrm>
          <a:off x="0" y="4373977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CC110-3CE7-4C66-9B5C-7C4454B2389D}">
      <dsp:nvSpPr>
        <dsp:cNvPr id="0" name=""/>
        <dsp:cNvSpPr/>
      </dsp:nvSpPr>
      <dsp:spPr>
        <a:xfrm>
          <a:off x="0" y="4373977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	Conclusion &amp; Future Directions</a:t>
          </a:r>
        </a:p>
      </dsp:txBody>
      <dsp:txXfrm>
        <a:off x="0" y="4373977"/>
        <a:ext cx="5641974" cy="546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696039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Effective Test Generation Using Pre-trained LLMs and Mutation Testing: Part Deux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4: </a:t>
            </a:r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Philip Haapala and Grant Rusin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6BC63-5FAD-3048-0486-1F80E881F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307C4A-7C16-8E0D-AEED-DC4DA45D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Results: Cross-Language Effectiveness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F3A34-C195-96D4-3279-4838F14A75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• Coverage metrics across languages (table from report)</a:t>
            </a:r>
          </a:p>
          <a:p>
            <a:r>
              <a:rPr lang="en-US" dirty="0"/>
              <a:t>• Comparison of test effectiveness</a:t>
            </a:r>
          </a:p>
          <a:p>
            <a:r>
              <a:rPr lang="en-US" dirty="0"/>
              <a:t>• Highlight key findings in cross-language transfer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D2AA4F-A1D5-DC3A-0A0A-2C0DB9DA9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10989"/>
              </p:ext>
            </p:extLst>
          </p:nvPr>
        </p:nvGraphicFramePr>
        <p:xfrm>
          <a:off x="5927706" y="2084832"/>
          <a:ext cx="4989109" cy="3619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0153">
                  <a:extLst>
                    <a:ext uri="{9D8B030D-6E8A-4147-A177-3AD203B41FA5}">
                      <a16:colId xmlns:a16="http://schemas.microsoft.com/office/drawing/2014/main" val="1017499340"/>
                    </a:ext>
                  </a:extLst>
                </a:gridCol>
                <a:gridCol w="1036792">
                  <a:extLst>
                    <a:ext uri="{9D8B030D-6E8A-4147-A177-3AD203B41FA5}">
                      <a16:colId xmlns:a16="http://schemas.microsoft.com/office/drawing/2014/main" val="92467443"/>
                    </a:ext>
                  </a:extLst>
                </a:gridCol>
                <a:gridCol w="750242">
                  <a:extLst>
                    <a:ext uri="{9D8B030D-6E8A-4147-A177-3AD203B41FA5}">
                      <a16:colId xmlns:a16="http://schemas.microsoft.com/office/drawing/2014/main" val="3226575374"/>
                    </a:ext>
                  </a:extLst>
                </a:gridCol>
                <a:gridCol w="1193093">
                  <a:extLst>
                    <a:ext uri="{9D8B030D-6E8A-4147-A177-3AD203B41FA5}">
                      <a16:colId xmlns:a16="http://schemas.microsoft.com/office/drawing/2014/main" val="3043565970"/>
                    </a:ext>
                  </a:extLst>
                </a:gridCol>
                <a:gridCol w="888829">
                  <a:extLst>
                    <a:ext uri="{9D8B030D-6E8A-4147-A177-3AD203B41FA5}">
                      <a16:colId xmlns:a16="http://schemas.microsoft.com/office/drawing/2014/main" val="4097694166"/>
                    </a:ext>
                  </a:extLst>
                </a:gridCol>
              </a:tblGrid>
              <a:tr h="5540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cap="small">
                          <a:effectLst/>
                        </a:rPr>
                        <a:t>Testing Method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cap="small">
                          <a:effectLst/>
                        </a:rPr>
                        <a:t>File Tested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cap="small">
                          <a:effectLst/>
                        </a:rPr>
                        <a:t>Statements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cap="small" dirty="0">
                          <a:effectLst/>
                        </a:rPr>
                        <a:t>Missing Statements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cap="small">
                          <a:effectLst/>
                        </a:rPr>
                        <a:t>Coverage (%)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376477"/>
                  </a:ext>
                </a:extLst>
              </a:tr>
              <a:tr h="837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cap="small">
                          <a:effectLst/>
                        </a:rPr>
                        <a:t>Manual Tests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blackjack.py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57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32 (Lines 11, 25-29, 49-87, 91)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44%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806137"/>
                  </a:ext>
                </a:extLst>
              </a:tr>
              <a:tr h="837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cap="small" dirty="0">
                          <a:effectLst/>
                        </a:rPr>
                        <a:t>MuTAP (OpenAI GPT-4)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blackjack.py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57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6 (Lines 63-67, 91)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89%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3993095"/>
                  </a:ext>
                </a:extLst>
              </a:tr>
              <a:tr h="553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cap="small">
                          <a:effectLst/>
                        </a:rPr>
                        <a:t>Combined Tests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blackjack.py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57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1 (Line 91)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98%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018272"/>
                  </a:ext>
                </a:extLst>
              </a:tr>
              <a:tr h="8380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cap="small">
                          <a:effectLst/>
                        </a:rPr>
                        <a:t>Java Conversion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blackjack.py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>
                          <a:effectLst/>
                        </a:rPr>
                        <a:t>57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effectLst/>
                        </a:rPr>
                        <a:t>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effectLst/>
                        </a:rPr>
                        <a:t>100%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24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1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0DC9A-75E6-FF84-A9A3-D37ACB00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16F3BC90-0EE0-6D03-49FB-450A043D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Cross-Language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CC9B2-B922-A99C-5646-BB3EEAB5A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000" dirty="0"/>
              <a:t>• Structural differences between Python and Java tests (Table 2)</a:t>
            </a:r>
          </a:p>
          <a:p>
            <a:r>
              <a:rPr lang="en-US" sz="2000" dirty="0"/>
              <a:t>• Syntax and logic differences (Table 3)</a:t>
            </a:r>
          </a:p>
          <a:p>
            <a:r>
              <a:rPr lang="en-US" sz="2000" dirty="0"/>
              <a:t>• Conversion challenges and limitations</a:t>
            </a:r>
          </a:p>
          <a:p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DDDB8B-587B-F642-543B-997A8BBCB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28938"/>
              </p:ext>
            </p:extLst>
          </p:nvPr>
        </p:nvGraphicFramePr>
        <p:xfrm>
          <a:off x="4642342" y="1871987"/>
          <a:ext cx="6909579" cy="311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192">
                  <a:extLst>
                    <a:ext uri="{9D8B030D-6E8A-4147-A177-3AD203B41FA5}">
                      <a16:colId xmlns:a16="http://schemas.microsoft.com/office/drawing/2014/main" val="3916621868"/>
                    </a:ext>
                  </a:extLst>
                </a:gridCol>
                <a:gridCol w="1971418">
                  <a:extLst>
                    <a:ext uri="{9D8B030D-6E8A-4147-A177-3AD203B41FA5}">
                      <a16:colId xmlns:a16="http://schemas.microsoft.com/office/drawing/2014/main" val="3339074744"/>
                    </a:ext>
                  </a:extLst>
                </a:gridCol>
                <a:gridCol w="2364638">
                  <a:extLst>
                    <a:ext uri="{9D8B030D-6E8A-4147-A177-3AD203B41FA5}">
                      <a16:colId xmlns:a16="http://schemas.microsoft.com/office/drawing/2014/main" val="803185221"/>
                    </a:ext>
                  </a:extLst>
                </a:gridCol>
                <a:gridCol w="1684331">
                  <a:extLst>
                    <a:ext uri="{9D8B030D-6E8A-4147-A177-3AD203B41FA5}">
                      <a16:colId xmlns:a16="http://schemas.microsoft.com/office/drawing/2014/main" val="2070626819"/>
                    </a:ext>
                  </a:extLst>
                </a:gridCol>
              </a:tblGrid>
              <a:tr h="22117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Test Case Structures between Python and Java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02153"/>
                  </a:ext>
                </a:extLst>
              </a:tr>
              <a:tr h="221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Aspect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Python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Java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Challenge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extLst>
                  <a:ext uri="{0D108BD9-81ED-4DB2-BD59-A6C34878D82A}">
                    <a16:rowId xmlns:a16="http://schemas.microsoft.com/office/drawing/2014/main" val="3132982006"/>
                  </a:ext>
                </a:extLst>
              </a:tr>
              <a:tr h="413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Unittest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JUnit5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Java requires explicit @Test annotations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extLst>
                  <a:ext uri="{0D108BD9-81ED-4DB2-BD59-A6C34878D82A}">
                    <a16:rowId xmlns:a16="http://schemas.microsoft.com/office/drawing/2014/main" val="4126323099"/>
                  </a:ext>
                </a:extLst>
              </a:tr>
              <a:tr h="6053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Assertions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(self.assertEquals())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Assertions.assertEquals()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Different naming conventions and class imports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extLst>
                  <a:ext uri="{0D108BD9-81ED-4DB2-BD59-A6C34878D82A}">
                    <a16:rowId xmlns:a16="http://schemas.microsoft.com/office/drawing/2014/main" val="2327553342"/>
                  </a:ext>
                </a:extLst>
              </a:tr>
              <a:tr h="413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Exceptions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self.assertRaises(Exception, func)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assertThrows(Exception.class,() -&gt; func());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Java requires explicit lambdas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extLst>
                  <a:ext uri="{0D108BD9-81ED-4DB2-BD59-A6C34878D82A}">
                    <a16:rowId xmlns:a16="http://schemas.microsoft.com/office/drawing/2014/main" val="1458003304"/>
                  </a:ext>
                </a:extLst>
              </a:tr>
              <a:tr h="413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Mocking user input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Unittest.mock.patch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Requires Mockito (@Mock, @InjectMocks)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Java requires additional libraries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extLst>
                  <a:ext uri="{0D108BD9-81ED-4DB2-BD59-A6C34878D82A}">
                    <a16:rowId xmlns:a16="http://schemas.microsoft.com/office/drawing/2014/main" val="1929336238"/>
                  </a:ext>
                </a:extLst>
              </a:tr>
              <a:tr h="413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Inline test setup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@BeforeEach method required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Java requires explicit setup methods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extLst>
                  <a:ext uri="{0D108BD9-81ED-4DB2-BD59-A6C34878D82A}">
                    <a16:rowId xmlns:a16="http://schemas.microsoft.com/office/drawing/2014/main" val="2311579954"/>
                  </a:ext>
                </a:extLst>
              </a:tr>
              <a:tr h="413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Looping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for i in range(10):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for (int i=0; i&lt;10;i++)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Java requires explicit type declaration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81" marR="54681" marT="0" marB="0"/>
                </a:tc>
                <a:extLst>
                  <a:ext uri="{0D108BD9-81ED-4DB2-BD59-A6C34878D82A}">
                    <a16:rowId xmlns:a16="http://schemas.microsoft.com/office/drawing/2014/main" val="428106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2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3C65F2-69FA-AF7E-FD5B-FB9010926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380E8C-0550-267A-C8D4-1F721C67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Deeper Analysis: Limitations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DC4737-9007-1A34-C82B-1A358CD56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9" y="2286000"/>
            <a:ext cx="438912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1800"/>
              <a:t>• Testing framework differences</a:t>
            </a:r>
          </a:p>
          <a:p>
            <a:r>
              <a:rPr lang="en-US" sz="1800"/>
              <a:t>• Exception handling disparities</a:t>
            </a:r>
          </a:p>
          <a:p>
            <a:r>
              <a:rPr lang="en-US" sz="1800"/>
              <a:t>• Type enforcement challenges</a:t>
            </a:r>
          </a:p>
          <a:p>
            <a:r>
              <a:rPr lang="en-US" sz="1800"/>
              <a:t>• Mocking approach variations</a:t>
            </a:r>
          </a:p>
          <a:p>
            <a:endParaRPr lang="en-US" sz="1800"/>
          </a:p>
        </p:txBody>
      </p:sp>
      <p:pic>
        <p:nvPicPr>
          <p:cNvPr id="3" name="Picture 2" descr="A wooden doll pushing a large rock&#10;&#10;AI-generated content may be incorrect.">
            <a:extLst>
              <a:ext uri="{FF2B5EF4-FFF2-40B4-BE49-F238E27FC236}">
                <a16:creationId xmlns:a16="http://schemas.microsoft.com/office/drawing/2014/main" id="{1669E362-002E-5B64-CF05-1235E943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16" y="2104742"/>
            <a:ext cx="4175762" cy="26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C04808-5E43-A9C0-D3F8-DB101EB3F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28A4372-6EF4-0066-F550-721D1E1C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Architectural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F0397D-3733-3E29-7353-1E8EB0BA4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dirty="0"/>
              <a:t>• MuTAP architecture for cross-language testing (figure from report)</a:t>
            </a:r>
          </a:p>
          <a:p>
            <a:r>
              <a:rPr lang="en-US" dirty="0"/>
              <a:t>• Components that transfer vs. require adaptation</a:t>
            </a:r>
          </a:p>
          <a:p>
            <a:r>
              <a:rPr lang="en-US" dirty="0"/>
              <a:t>• Language translation layer</a:t>
            </a:r>
          </a:p>
          <a:p>
            <a:endParaRPr lang="en-US" dirty="0"/>
          </a:p>
        </p:txBody>
      </p:sp>
      <p:pic>
        <p:nvPicPr>
          <p:cNvPr id="2" name="image2.png" descr="A diagram of a python test cases&#10;&#10;AI-generated content may be incorrect.">
            <a:extLst>
              <a:ext uri="{FF2B5EF4-FFF2-40B4-BE49-F238E27FC236}">
                <a16:creationId xmlns:a16="http://schemas.microsoft.com/office/drawing/2014/main" id="{4BC4C86F-02E1-FA70-EBFB-55E9E59019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74487" y="640080"/>
            <a:ext cx="529894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3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AB35C-9D6E-9D4B-D0C4-4985B82EC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F1F6E7-EE6D-A011-6DC4-0107A0B203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315" r="9091" b="77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1C8ADC-AEDC-032E-AE70-06F91275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Comparative Advantage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7641C-0663-1BB0-CF6A-620B9E193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6066816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• Strengths of MuTAP in each language</a:t>
            </a:r>
          </a:p>
          <a:p>
            <a:r>
              <a:rPr lang="en-US">
                <a:solidFill>
                  <a:srgbClr val="000000"/>
                </a:solidFill>
              </a:rPr>
              <a:t>• Unexpected benefits of cross-language implementation</a:t>
            </a:r>
          </a:p>
          <a:p>
            <a:r>
              <a:rPr lang="en-US">
                <a:solidFill>
                  <a:srgbClr val="000000"/>
                </a:solidFill>
              </a:rPr>
              <a:t>• Edge cases differently addressed in each language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5BB41E-EC9C-E1F8-5112-45E497093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96D798E-8CC7-D41E-E4CD-663E8B11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Threats to Validity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915DE1-3B64-FE16-ADA0-169DE998E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3554747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000" dirty="0"/>
              <a:t>• Sample size and complexity limitations</a:t>
            </a:r>
          </a:p>
          <a:p>
            <a:r>
              <a:rPr lang="en-US" sz="2000" dirty="0"/>
              <a:t>• Potential biases in manual conversion</a:t>
            </a:r>
          </a:p>
          <a:p>
            <a:r>
              <a:rPr lang="en-US" sz="2000" dirty="0"/>
              <a:t>• Testing framework differences</a:t>
            </a:r>
          </a:p>
          <a:p>
            <a:r>
              <a:rPr lang="en-US" sz="2000" dirty="0"/>
              <a:t>• Tool differences for coverage measurement</a:t>
            </a:r>
          </a:p>
          <a:p>
            <a:endParaRPr lang="en-US" sz="2000" dirty="0"/>
          </a:p>
        </p:txBody>
      </p:sp>
      <p:pic>
        <p:nvPicPr>
          <p:cNvPr id="3" name="Picture 2" descr="A scale with signs and a clock on it&#10;&#10;AI-generated content may be incorrect.">
            <a:extLst>
              <a:ext uri="{FF2B5EF4-FFF2-40B4-BE49-F238E27FC236}">
                <a16:creationId xmlns:a16="http://schemas.microsoft.com/office/drawing/2014/main" id="{CDBBBCDE-2AE3-B440-2854-0D1C7D7F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494319"/>
            <a:ext cx="6909577" cy="386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37E331-1057-1837-CF00-6A1FB7848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189DA4F-431A-F939-316D-DF798075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Comparison to Original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901FF6-AE13-8B79-C012-116B5ACF7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dirty="0"/>
              <a:t>• Side-by-side comparison of our contributions vs. original work</a:t>
            </a:r>
          </a:p>
          <a:p>
            <a:r>
              <a:rPr lang="en-US" dirty="0"/>
              <a:t>• Novel insights gained through our extensions</a:t>
            </a:r>
          </a:p>
          <a:p>
            <a:r>
              <a:rPr lang="en-US" dirty="0"/>
              <a:t>• Limitations addressed and new limitations discovered</a:t>
            </a:r>
          </a:p>
          <a:p>
            <a:endParaRPr lang="en-US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D9928E2-4949-207C-EF68-86B4910F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2681"/>
            <a:ext cx="5455921" cy="40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6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5A79A3-98BD-E577-6B3F-20064F0A9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5FA1E31-C267-6319-E737-27BBF5B3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Future Research Directions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7C7C5C-C432-02A5-8789-B43E8481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dirty="0"/>
              <a:t>• Automated test case translation</a:t>
            </a:r>
          </a:p>
          <a:p>
            <a:r>
              <a:rPr lang="en-US" dirty="0"/>
              <a:t>• Multi-language MuTAP framework</a:t>
            </a:r>
          </a:p>
          <a:p>
            <a:r>
              <a:rPr lang="en-US" dirty="0"/>
              <a:t>• Larger-scale validation</a:t>
            </a:r>
          </a:p>
          <a:p>
            <a:r>
              <a:rPr lang="en-US" dirty="0"/>
              <a:t>• Integration with IDE tools</a:t>
            </a:r>
          </a:p>
          <a:p>
            <a:endParaRPr lang="en-US" dirty="0"/>
          </a:p>
        </p:txBody>
      </p:sp>
      <p:pic>
        <p:nvPicPr>
          <p:cNvPr id="8" name="Picture 7" descr="A diagram of a test&#10;&#10;AI-generated content may be incorrect.">
            <a:extLst>
              <a:ext uri="{FF2B5EF4-FFF2-40B4-BE49-F238E27FC236}">
                <a16:creationId xmlns:a16="http://schemas.microsoft.com/office/drawing/2014/main" id="{E054F7D4-7971-0893-4B16-794C5E17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11020"/>
            <a:ext cx="5455921" cy="54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EB0B4-5ABC-B156-0B5F-19B061B3C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715169-609B-2E03-3561-9C0DB82A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Key Takeaways</a:t>
            </a:r>
          </a:p>
        </p:txBody>
      </p:sp>
      <p:pic>
        <p:nvPicPr>
          <p:cNvPr id="3" name="Picture 2" descr="A hand holding a cup&#10;&#10;AI-generated content may be incorrect.">
            <a:extLst>
              <a:ext uri="{FF2B5EF4-FFF2-40B4-BE49-F238E27FC236}">
                <a16:creationId xmlns:a16="http://schemas.microsoft.com/office/drawing/2014/main" id="{5F3DC69E-C4B4-3756-EA93-F893B833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0" r="14168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1466A-AEB3-BAB0-1431-785737133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• Practical implications for software testing</a:t>
            </a:r>
          </a:p>
          <a:p>
            <a:r>
              <a:rPr lang="en-US">
                <a:solidFill>
                  <a:srgbClr val="FFFFFF"/>
                </a:solidFill>
              </a:rPr>
              <a:t>• Theoretical contributions to automated testing research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0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410552-211F-0518-F5DB-7CAE52B22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6B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hands holding puzzle pieces&#10;&#10;AI-generated content may be incorrect.">
            <a:extLst>
              <a:ext uri="{FF2B5EF4-FFF2-40B4-BE49-F238E27FC236}">
                <a16:creationId xmlns:a16="http://schemas.microsoft.com/office/drawing/2014/main" id="{5D2D7263-629A-097C-BF1A-98F1FC3E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282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4F51C-0684-AB37-2AED-E3E20A795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• Contextualization within software testing field</a:t>
            </a:r>
          </a:p>
          <a:p>
            <a:r>
              <a:rPr lang="en-US" dirty="0">
                <a:solidFill>
                  <a:srgbClr val="FFFFFF"/>
                </a:solidFill>
              </a:rPr>
              <a:t>• Final thoughts on significance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7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A41C46-B0C9-EAFE-7C87-D86D2B4A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C2D7B09-7729-CA33-DBC4-827306900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39912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373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E935F8-3D43-EFFB-092C-515532A83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13BF17-3501-3DC0-235F-AE58646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time and attention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26336164-7CA7-D46B-A35A-7F9BC5E59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9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BFDE96C-67E2-41C3-A12F-2A975F40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Research Context &amp; Motivation</a:t>
            </a:r>
            <a:endParaRPr lang="en-US" sz="3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82D42F-3920-2E60-5ECD-0E2AFECD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618214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000" dirty="0"/>
              <a:t>• Brief overview of software testing challenges</a:t>
            </a:r>
          </a:p>
          <a:p>
            <a:r>
              <a:rPr lang="en-US" sz="2000" dirty="0"/>
              <a:t>• Introduce MuTAP (original work)</a:t>
            </a:r>
          </a:p>
          <a:p>
            <a:r>
              <a:rPr lang="en-US" sz="2000" dirty="0"/>
              <a:t>• Highlight the gaps we addressed</a:t>
            </a:r>
          </a:p>
          <a:p>
            <a:endParaRPr lang="en-US" sz="20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6F59D3-2CB4-6CBE-A25A-601EF707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70"/>
          <a:stretch/>
        </p:blipFill>
        <p:spPr>
          <a:xfrm>
            <a:off x="4642342" y="1528867"/>
            <a:ext cx="6909577" cy="38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4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177A99-440E-8EDD-6EB4-B6C3B9B8A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59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AAA43F-260A-D722-8554-D6BB4CED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Original MuTAP Framework</a:t>
            </a:r>
          </a:p>
        </p:txBody>
      </p:sp>
      <p:pic>
        <p:nvPicPr>
          <p:cNvPr id="3" name="Picture 2" descr="A cartoon of a person standing next to a thermometer&#10;&#10;AI-generated content may be incorrect.">
            <a:extLst>
              <a:ext uri="{FF2B5EF4-FFF2-40B4-BE49-F238E27FC236}">
                <a16:creationId xmlns:a16="http://schemas.microsoft.com/office/drawing/2014/main" id="{BA8E62F2-2A9D-B179-BB2C-E7612D6D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EDE17-7BC2-5114-44B3-E8C6F88E3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• Brief explanation of MuTAP architecture</a:t>
            </a:r>
          </a:p>
          <a:p>
            <a:r>
              <a:rPr lang="en-US" dirty="0">
                <a:solidFill>
                  <a:srgbClr val="FFFFFF"/>
                </a:solidFill>
              </a:rPr>
              <a:t>• Key components: LLM prompting, syntax fixing, mutation testing</a:t>
            </a:r>
          </a:p>
          <a:p>
            <a:r>
              <a:rPr lang="en-US" dirty="0">
                <a:solidFill>
                  <a:srgbClr val="FFFFFF"/>
                </a:solidFill>
              </a:rPr>
              <a:t>• Results achieved in original work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5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4E84E-7759-249B-1F3F-283992CBC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FF85393-4EB4-A8C4-8E35-B2D2B940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Research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1C59B-9FB3-1328-48EF-ABEF784C9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000" dirty="0"/>
              <a:t>• RQ1: How effective are newer LLMs compared to original ones?</a:t>
            </a:r>
          </a:p>
          <a:p>
            <a:r>
              <a:rPr lang="en-US" sz="2000" dirty="0"/>
              <a:t>• RQ2: How effectively can MuTAP's benefits transfer across programming languages?</a:t>
            </a:r>
          </a:p>
          <a:p>
            <a:r>
              <a:rPr lang="en-US" sz="2000" dirty="0"/>
              <a:t>• RQ3: What limitations exist in LLM-based test generation across languages?</a:t>
            </a:r>
          </a:p>
          <a:p>
            <a:endParaRPr lang="en-US" sz="2000" dirty="0"/>
          </a:p>
        </p:txBody>
      </p:sp>
      <p:pic>
        <p:nvPicPr>
          <p:cNvPr id="3" name="Picture 2" descr="A group of colorful post-it notes with question marks pinned to it&#10;&#10;AI-generated content may be incorrect.">
            <a:extLst>
              <a:ext uri="{FF2B5EF4-FFF2-40B4-BE49-F238E27FC236}">
                <a16:creationId xmlns:a16="http://schemas.microsoft.com/office/drawing/2014/main" id="{3D8315FA-2CF1-3C1E-9F6B-B16707C8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632510"/>
            <a:ext cx="6909577" cy="35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3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5CF92-CC3C-FE8C-6921-06F35E902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106D949-A3B0-D37D-242A-2DF4A86B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Methodology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4CA14D-823C-2DDB-0582-9D3E54DD2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dirty="0"/>
              <a:t>• Two-pronged research approach</a:t>
            </a:r>
          </a:p>
          <a:p>
            <a:r>
              <a:rPr lang="en-US" dirty="0"/>
              <a:t>• Comparison of different LLMs</a:t>
            </a:r>
          </a:p>
          <a:p>
            <a:r>
              <a:rPr lang="en-US" dirty="0"/>
              <a:t>• Cross-language implementation with Blackjack example</a:t>
            </a:r>
          </a:p>
          <a:p>
            <a:r>
              <a:rPr lang="en-US" dirty="0"/>
              <a:t>• Methodology diagram from report</a:t>
            </a:r>
          </a:p>
        </p:txBody>
      </p:sp>
      <p:pic>
        <p:nvPicPr>
          <p:cNvPr id="3" name="Picture 2" descr="A paper with text on it&#10;&#10;AI-generated content may be incorrect.">
            <a:extLst>
              <a:ext uri="{FF2B5EF4-FFF2-40B4-BE49-F238E27FC236}">
                <a16:creationId xmlns:a16="http://schemas.microsoft.com/office/drawing/2014/main" id="{3FE8453B-DE87-E345-B1F3-DBFC7C3D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787AD1-BEDD-93F1-8705-DDE391F33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25D5283-774D-EB18-892A-F4019C65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Experiment Design: LLM Comparison</a:t>
            </a:r>
            <a:endParaRPr lang="en-US" dirty="0"/>
          </a:p>
        </p:txBody>
      </p:sp>
      <p:pic>
        <p:nvPicPr>
          <p:cNvPr id="3" name="Picture 2" descr="A logo of a computer program&#10;&#10;AI-generated content may be incorrect.">
            <a:extLst>
              <a:ext uri="{FF2B5EF4-FFF2-40B4-BE49-F238E27FC236}">
                <a16:creationId xmlns:a16="http://schemas.microsoft.com/office/drawing/2014/main" id="{339FEFEC-62B0-FD21-3E0E-B055E2F9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688996"/>
            <a:ext cx="5867061" cy="30802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597AB-87CC-935E-D195-9BEC5E346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490" y="585216"/>
            <a:ext cx="3527043" cy="5586984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• Experimental setup for comparing LLMs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• Controlled variables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• Evaluation metrics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9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09A302-2498-E6AC-B447-C1C5DC415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A579C19-6324-EC62-A9E2-2D347C0F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Experiment Design: Cross-Language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EFBBE-FADE-2FEA-1215-2C6EB39C9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000" dirty="0"/>
              <a:t>• Blackjack implementation in Python and Java</a:t>
            </a:r>
          </a:p>
          <a:p>
            <a:r>
              <a:rPr lang="en-US" sz="2000" dirty="0"/>
              <a:t>• Test case generation and conversion process</a:t>
            </a:r>
          </a:p>
          <a:p>
            <a:r>
              <a:rPr lang="en-US" sz="2000" dirty="0"/>
              <a:t>• Evaluation metrics for cross-language comparison</a:t>
            </a:r>
          </a:p>
          <a:p>
            <a:endParaRPr lang="en-US" sz="2000" dirty="0"/>
          </a:p>
        </p:txBody>
      </p:sp>
      <p:pic>
        <p:nvPicPr>
          <p:cNvPr id="3" name="Picture 2" descr="A person and person pulling a rope&#10;&#10;AI-generated content may be incorrect.">
            <a:extLst>
              <a:ext uri="{FF2B5EF4-FFF2-40B4-BE49-F238E27FC236}">
                <a16:creationId xmlns:a16="http://schemas.microsoft.com/office/drawing/2014/main" id="{B1D61CC8-58C3-372B-FFDB-5A0235CF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485681"/>
            <a:ext cx="6909577" cy="38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EA77E2-D0B7-1399-2F3C-9B77D30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9DE180F-3AEB-37FD-D174-26BE6715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Key Results: LLM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85288F-1E7F-4A8B-6042-728A51BB1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dirty="0"/>
              <a:t>• Comparison table of mutation scores across LLMs</a:t>
            </a:r>
          </a:p>
          <a:p>
            <a:r>
              <a:rPr lang="en-US" dirty="0"/>
              <a:t>• Performance metrics of GPT-4 vs. Codex</a:t>
            </a:r>
          </a:p>
          <a:p>
            <a:r>
              <a:rPr lang="en-US" dirty="0"/>
              <a:t>• Visual representation of effectiveness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3A0B9F-9D8D-4B8A-8CD7-2DF39C07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823" y="1335024"/>
            <a:ext cx="4339054" cy="298310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3A97EE-13B9-DA2F-79F0-F5E9F70D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60"/>
          <a:stretch/>
        </p:blipFill>
        <p:spPr>
          <a:xfrm>
            <a:off x="1024128" y="4478558"/>
            <a:ext cx="5390422" cy="18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15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89</TotalTime>
  <Words>662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Calibri</vt:lpstr>
      <vt:lpstr>Tw Cen MT</vt:lpstr>
      <vt:lpstr>Tw Cen MT Condensed</vt:lpstr>
      <vt:lpstr>Wingdings 3</vt:lpstr>
      <vt:lpstr>Integral</vt:lpstr>
      <vt:lpstr>Effective Test Generation Using Pre-trained LLMs and Mutation Testing: Part Deux</vt:lpstr>
      <vt:lpstr>Agenda</vt:lpstr>
      <vt:lpstr>Research Context &amp; Motivation</vt:lpstr>
      <vt:lpstr>Original MuTAP Framework</vt:lpstr>
      <vt:lpstr>Research Questions</vt:lpstr>
      <vt:lpstr>Methodology Overview</vt:lpstr>
      <vt:lpstr>Experiment Design: LLM Comparison</vt:lpstr>
      <vt:lpstr>Experiment Design: Cross-Language Testing</vt:lpstr>
      <vt:lpstr>Key Results: LLM Comparison</vt:lpstr>
      <vt:lpstr>Key Results: Cross-Language Effectiveness</vt:lpstr>
      <vt:lpstr>Cross-Language Challenges</vt:lpstr>
      <vt:lpstr>Deeper Analysis: Limitations</vt:lpstr>
      <vt:lpstr>Architectural Insights</vt:lpstr>
      <vt:lpstr>Comparative Advantage Analysis</vt:lpstr>
      <vt:lpstr>Threats to Validity</vt:lpstr>
      <vt:lpstr>Comparison to Original Work</vt:lpstr>
      <vt:lpstr>Future Research Directions</vt:lpstr>
      <vt:lpstr>Key Takeaways</vt:lpstr>
      <vt:lpstr>PowerPoint Presentation</vt:lpstr>
      <vt:lpstr>Thank you for your time and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Rusin, Grant</dc:creator>
  <cp:lastModifiedBy>Rusin, Grant</cp:lastModifiedBy>
  <cp:revision>23</cp:revision>
  <dcterms:created xsi:type="dcterms:W3CDTF">2025-04-08T14:57:22Z</dcterms:created>
  <dcterms:modified xsi:type="dcterms:W3CDTF">2025-04-08T16:26:48Z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