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80" r:id="rId3"/>
    <p:sldId id="262" r:id="rId4"/>
    <p:sldId id="263" r:id="rId5"/>
    <p:sldId id="269" r:id="rId6"/>
    <p:sldId id="264" r:id="rId7"/>
    <p:sldId id="275" r:id="rId8"/>
    <p:sldId id="300" r:id="rId9"/>
    <p:sldId id="301" r:id="rId10"/>
    <p:sldId id="265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DFDFDF"/>
    <a:srgbClr val="347A91"/>
    <a:srgbClr val="65B5C4"/>
    <a:srgbClr val="317A91"/>
    <a:srgbClr val="CAE1E1"/>
    <a:srgbClr val="434042"/>
    <a:srgbClr val="65B5C5"/>
    <a:srgbClr val="A6A6A6"/>
    <a:srgbClr val="7A9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6A2AC-854F-BD4E-A6CC-9A8EB49C78A2}" type="datetimeFigureOut">
              <a:rPr lang="en-VN" smtClean="0"/>
              <a:t>10/23/20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652A-1D35-6646-A72A-B53F1616CA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69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157-BAEF-8B46-8A2A-99477FFBFF1D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EE59-56D7-9B4F-A38A-D110055589B4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C43C-DE71-9B44-803B-A15318A63AD0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89DD-552E-CC41-9906-9F6F0BC0185E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A39C-0BC9-B74E-82C8-0B1D25BE5DA9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5AA2-7B8F-E54F-95C8-2E8E03C22E50}" type="datetime1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58F3-FAE3-7B4E-9433-4D133CEE9866}" type="datetime1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DD0F-D41C-8945-8114-9F49848A6E84}" type="datetime1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C910-3732-C043-87D8-0CA939BB1CDF}" type="datetime1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904B-319B-F845-9856-AE5206DBAB53}" type="datetime1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F4DB-FE9A-FD4E-9F62-2D965D604EF6}" type="datetime1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6651-2578-9C48-8F43-4603268B0256}" type="datetime1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EFC4-5F9A-48B9-85DA-AADAFFEB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363" y="-4439411"/>
            <a:ext cx="14944725" cy="15371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246447"/>
            <a:ext cx="9325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For Studying Vietnamese For Foreigners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F89B2-1537-6D4F-B71F-67519D64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8675"/>
            <a:ext cx="3189728" cy="93643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73A0C4-B60F-F048-BDF1-EAF7492C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569CB-8EE3-0E42-8E5E-B8A6DB9A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992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255" y="-169985"/>
            <a:ext cx="13065817" cy="758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255" y="6314997"/>
            <a:ext cx="13065818" cy="742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27" y="123240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27" y="694432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8902" y="1970246"/>
            <a:ext cx="8118187" cy="2962656"/>
            <a:chOff x="500554" y="1809357"/>
            <a:chExt cx="8118187" cy="2962656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290242" y="2702464"/>
              <a:ext cx="1499616" cy="1078992"/>
            </a:xfrm>
            <a:prstGeom prst="triangle">
              <a:avLst/>
            </a:prstGeom>
            <a:solidFill>
              <a:srgbClr val="43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3279487" y="2702464"/>
              <a:ext cx="1499616" cy="1078992"/>
            </a:xfrm>
            <a:prstGeom prst="triangle">
              <a:avLst/>
            </a:prstGeom>
            <a:solidFill>
              <a:srgbClr val="347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3137" y="2980350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14763" y="2950062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sp>
          <p:nvSpPr>
            <p:cNvPr id="20" name="Isosceles Triangle 7">
              <a:extLst>
                <a:ext uri="{FF2B5EF4-FFF2-40B4-BE49-F238E27FC236}">
                  <a16:creationId xmlns:a16="http://schemas.microsoft.com/office/drawing/2014/main" id="{535E89B1-9999-394E-833C-5563163E0532}"/>
                </a:ext>
              </a:extLst>
            </p:cNvPr>
            <p:cNvSpPr/>
            <p:nvPr/>
          </p:nvSpPr>
          <p:spPr>
            <a:xfrm rot="5400000">
              <a:off x="6067565" y="2220837"/>
              <a:ext cx="2962656" cy="2139696"/>
            </a:xfrm>
            <a:prstGeom prst="triangle">
              <a:avLst/>
            </a:prstGeom>
            <a:solidFill>
              <a:srgbClr val="CA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2B688A-B87E-2A45-A2D1-B3229360CF91}"/>
                </a:ext>
              </a:extLst>
            </p:cNvPr>
            <p:cNvSpPr/>
            <p:nvPr/>
          </p:nvSpPr>
          <p:spPr>
            <a:xfrm>
              <a:off x="6563556" y="2690520"/>
              <a:ext cx="119135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393578" y="4974255"/>
            <a:ext cx="250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Prototype</a:t>
            </a:r>
            <a:endParaRPr lang="x-non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5D99516-7A60-5A4A-85AC-B543B361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F694CC4-7921-0645-AB8B-5140867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d"/>
      </p:transition>
    </mc:Choice>
    <mc:Fallback xmlns="">
      <p:transition spd="slow">
        <p:push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6200C5-357E-E04F-A72B-4C5C5ADA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9933" cy="685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CC823-B75B-D24B-A586-35B615045322}"/>
              </a:ext>
            </a:extLst>
          </p:cNvPr>
          <p:cNvSpPr txBox="1"/>
          <p:nvPr/>
        </p:nvSpPr>
        <p:spPr>
          <a:xfrm>
            <a:off x="4500696" y="2705641"/>
            <a:ext cx="3178540" cy="144655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Q&amp;A</a:t>
            </a:r>
            <a:endParaRPr lang="x-none" sz="8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D4463B-B1DE-4E44-B490-ED5E8347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226FC-69C2-B64C-805A-F313329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125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25847" y="-144676"/>
            <a:ext cx="0" cy="6858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924247" y="1009210"/>
            <a:ext cx="203200" cy="203200"/>
          </a:xfrm>
          <a:prstGeom prst="ellipse">
            <a:avLst/>
          </a:prstGeom>
          <a:solidFill>
            <a:srgbClr val="43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3552" y="4483167"/>
            <a:ext cx="203200" cy="2032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22781" y="2666985"/>
            <a:ext cx="203200" cy="203200"/>
          </a:xfrm>
          <a:prstGeom prst="ellipse">
            <a:avLst/>
          </a:prstGeom>
          <a:solidFill>
            <a:srgbClr val="CA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22781" y="1800715"/>
            <a:ext cx="203200" cy="203200"/>
          </a:xfrm>
          <a:prstGeom prst="ellipse">
            <a:avLst/>
          </a:prstGeom>
          <a:solidFill>
            <a:srgbClr val="34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00692" y="3515297"/>
            <a:ext cx="203200" cy="203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255" y="-195743"/>
            <a:ext cx="13065817" cy="7581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255" y="6340755"/>
            <a:ext cx="13065818" cy="74250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41218" y="2430124"/>
            <a:ext cx="3155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1218" y="4191347"/>
            <a:ext cx="3155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</a:t>
            </a:r>
          </a:p>
          <a:p>
            <a:pPr algn="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47306" y="1524120"/>
            <a:ext cx="3046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Mr.Nguyễn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5057" y="3213107"/>
            <a:ext cx="2791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Tường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96226" y="898536"/>
            <a:ext cx="3155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Mr.Lại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C2053-A305-924B-90F2-A25A59E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933FD-523D-704E-8569-DE096ADB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2</a:t>
            </a:fld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B3F266-6E0F-254F-8635-112884E5F9BF}"/>
              </a:ext>
            </a:extLst>
          </p:cNvPr>
          <p:cNvSpPr/>
          <p:nvPr/>
        </p:nvSpPr>
        <p:spPr>
          <a:xfrm>
            <a:off x="5922781" y="5399333"/>
            <a:ext cx="203200" cy="2032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0A53CC-D21F-2741-9C70-002330FD0234}"/>
              </a:ext>
            </a:extLst>
          </p:cNvPr>
          <p:cNvSpPr/>
          <p:nvPr/>
        </p:nvSpPr>
        <p:spPr>
          <a:xfrm>
            <a:off x="6874631" y="5045390"/>
            <a:ext cx="2791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12518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417" y="-98857"/>
            <a:ext cx="5385819" cy="7068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2808" y="-4960470"/>
            <a:ext cx="1400584" cy="12325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0890" y="3052924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x-none" sz="48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39771" y="1367047"/>
            <a:ext cx="24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x-non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8339138" y="1411288"/>
            <a:ext cx="45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8356601" y="1395413"/>
            <a:ext cx="438150" cy="323850"/>
          </a:xfrm>
          <a:custGeom>
            <a:avLst/>
            <a:gdLst>
              <a:gd name="T0" fmla="*/ 276 w 276"/>
              <a:gd name="T1" fmla="*/ 0 h 204"/>
              <a:gd name="T2" fmla="*/ 138 w 276"/>
              <a:gd name="T3" fmla="*/ 204 h 204"/>
              <a:gd name="T4" fmla="*/ 0 w 276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04">
                <a:moveTo>
                  <a:pt x="276" y="0"/>
                </a:moveTo>
                <a:lnTo>
                  <a:pt x="138" y="2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07042" y="2437933"/>
            <a:ext cx="1320746" cy="991067"/>
            <a:chOff x="7907044" y="2674938"/>
            <a:chExt cx="1320746" cy="991067"/>
          </a:xfrm>
        </p:grpSpPr>
        <p:sp>
          <p:nvSpPr>
            <p:cNvPr id="6" name="Rectangle 5"/>
            <p:cNvSpPr/>
            <p:nvPr/>
          </p:nvSpPr>
          <p:spPr>
            <a:xfrm>
              <a:off x="7907044" y="3204340"/>
              <a:ext cx="1320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vi-V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Diagram</a:t>
              </a:r>
              <a:endParaRPr lang="x-non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8356601" y="2674938"/>
              <a:ext cx="438150" cy="307975"/>
            </a:xfrm>
            <a:custGeom>
              <a:avLst/>
              <a:gdLst>
                <a:gd name="T0" fmla="*/ 276 w 276"/>
                <a:gd name="T1" fmla="*/ 0 h 194"/>
                <a:gd name="T2" fmla="*/ 138 w 276"/>
                <a:gd name="T3" fmla="*/ 194 h 194"/>
                <a:gd name="T4" fmla="*/ 0 w 276"/>
                <a:gd name="T5" fmla="*/ 0 h 194"/>
                <a:gd name="T6" fmla="*/ 276 w 276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194">
                  <a:moveTo>
                    <a:pt x="276" y="0"/>
                  </a:moveTo>
                  <a:lnTo>
                    <a:pt x="138" y="194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8"/>
          <p:cNvSpPr>
            <a:spLocks/>
          </p:cNvSpPr>
          <p:nvPr/>
        </p:nvSpPr>
        <p:spPr bwMode="auto">
          <a:xfrm>
            <a:off x="8356601" y="2674938"/>
            <a:ext cx="438150" cy="307975"/>
          </a:xfrm>
          <a:custGeom>
            <a:avLst/>
            <a:gdLst>
              <a:gd name="T0" fmla="*/ 276 w 276"/>
              <a:gd name="T1" fmla="*/ 0 h 194"/>
              <a:gd name="T2" fmla="*/ 138 w 276"/>
              <a:gd name="T3" fmla="*/ 194 h 194"/>
              <a:gd name="T4" fmla="*/ 0 w 276"/>
              <a:gd name="T5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194">
                <a:moveTo>
                  <a:pt x="276" y="0"/>
                </a:moveTo>
                <a:lnTo>
                  <a:pt x="138" y="19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317201" y="3954463"/>
            <a:ext cx="2500429" cy="1030255"/>
            <a:chOff x="7317201" y="3954463"/>
            <a:chExt cx="2500429" cy="1030255"/>
          </a:xfrm>
        </p:grpSpPr>
        <p:sp>
          <p:nvSpPr>
            <p:cNvPr id="10" name="Rectangle 9"/>
            <p:cNvSpPr/>
            <p:nvPr/>
          </p:nvSpPr>
          <p:spPr>
            <a:xfrm>
              <a:off x="7317201" y="4523053"/>
              <a:ext cx="2500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vi-V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Screen Prototype</a:t>
              </a:r>
              <a:endParaRPr lang="x-non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356601" y="3954463"/>
              <a:ext cx="438150" cy="307975"/>
            </a:xfrm>
            <a:custGeom>
              <a:avLst/>
              <a:gdLst>
                <a:gd name="T0" fmla="*/ 276 w 276"/>
                <a:gd name="T1" fmla="*/ 0 h 194"/>
                <a:gd name="T2" fmla="*/ 138 w 276"/>
                <a:gd name="T3" fmla="*/ 194 h 194"/>
                <a:gd name="T4" fmla="*/ 0 w 276"/>
                <a:gd name="T5" fmla="*/ 0 h 194"/>
                <a:gd name="T6" fmla="*/ 276 w 276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194">
                  <a:moveTo>
                    <a:pt x="276" y="0"/>
                  </a:moveTo>
                  <a:lnTo>
                    <a:pt x="138" y="194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A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10"/>
          <p:cNvSpPr>
            <a:spLocks/>
          </p:cNvSpPr>
          <p:nvPr/>
        </p:nvSpPr>
        <p:spPr bwMode="auto">
          <a:xfrm>
            <a:off x="8356601" y="3954463"/>
            <a:ext cx="438150" cy="307975"/>
          </a:xfrm>
          <a:custGeom>
            <a:avLst/>
            <a:gdLst>
              <a:gd name="T0" fmla="*/ 276 w 276"/>
              <a:gd name="T1" fmla="*/ 0 h 194"/>
              <a:gd name="T2" fmla="*/ 138 w 276"/>
              <a:gd name="T3" fmla="*/ 194 h 194"/>
              <a:gd name="T4" fmla="*/ 0 w 276"/>
              <a:gd name="T5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194">
                <a:moveTo>
                  <a:pt x="276" y="0"/>
                </a:moveTo>
                <a:lnTo>
                  <a:pt x="138" y="19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5DC6-23BC-4C49-A595-77B270AD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D066-0BC4-F440-A5A2-844A2A5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255" y="-169985"/>
            <a:ext cx="13065817" cy="758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255" y="6314997"/>
            <a:ext cx="13065818" cy="742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27" y="123240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27" y="694432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61329" y="1971069"/>
            <a:ext cx="8771963" cy="2961009"/>
            <a:chOff x="502981" y="1810180"/>
            <a:chExt cx="8771963" cy="2961009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92290" y="2220871"/>
              <a:ext cx="2961009" cy="2139627"/>
            </a:xfrm>
            <a:prstGeom prst="triangle">
              <a:avLst/>
            </a:prstGeom>
            <a:solidFill>
              <a:srgbClr val="43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5776154" y="2729795"/>
              <a:ext cx="1500602" cy="1076633"/>
            </a:xfrm>
            <a:prstGeom prst="triangle">
              <a:avLst/>
            </a:prstGeom>
            <a:solidFill>
              <a:srgbClr val="CA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3661171" y="2729795"/>
              <a:ext cx="1500602" cy="1076633"/>
            </a:xfrm>
            <a:prstGeom prst="triangle">
              <a:avLst/>
            </a:prstGeom>
            <a:solidFill>
              <a:srgbClr val="347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436" y="2672574"/>
              <a:ext cx="1191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lang="en-US" sz="6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839" y="2975723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23726" y="2975722"/>
              <a:ext cx="6335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1437" y="2980352"/>
              <a:ext cx="6335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342094" y="5102097"/>
            <a:ext cx="24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x-none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D4E6D-715C-204F-A0FE-2F87809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03CE054-DC09-8B46-B5B8-419B45F1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808" y="-4960470"/>
            <a:ext cx="1400584" cy="12325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135" y="-4961484"/>
            <a:ext cx="1439221" cy="12326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73564" y="273032"/>
            <a:ext cx="32095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45996" y="690470"/>
            <a:ext cx="4206240" cy="3627884"/>
            <a:chOff x="5645996" y="690470"/>
            <a:chExt cx="4206240" cy="362788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996" y="690470"/>
              <a:ext cx="4206240" cy="362788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734703" y="1842692"/>
              <a:ext cx="202882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52675" y="2578554"/>
            <a:ext cx="4206240" cy="3627884"/>
            <a:chOff x="2352675" y="2578554"/>
            <a:chExt cx="4206240" cy="36278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2675" y="2578554"/>
              <a:ext cx="4206240" cy="362788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453246" y="3730776"/>
              <a:ext cx="200510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Our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20862" y="1658026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C89D19-9DF0-CD41-93A4-DC6329CB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976ED-5457-9A45-9FD3-457705D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255" y="-169985"/>
            <a:ext cx="13065817" cy="758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255" y="6314997"/>
            <a:ext cx="13065818" cy="742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27" y="123240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27" y="694432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8902" y="1947670"/>
            <a:ext cx="6439910" cy="2962656"/>
            <a:chOff x="500554" y="1786781"/>
            <a:chExt cx="6439910" cy="2962656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290242" y="2702464"/>
              <a:ext cx="1499616" cy="1078992"/>
            </a:xfrm>
            <a:prstGeom prst="triangle">
              <a:avLst/>
            </a:prstGeom>
            <a:solidFill>
              <a:srgbClr val="43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651847" y="2729795"/>
              <a:ext cx="1500602" cy="1076633"/>
            </a:xfrm>
            <a:prstGeom prst="triangle">
              <a:avLst/>
            </a:prstGeom>
            <a:solidFill>
              <a:srgbClr val="CA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240360" y="2198261"/>
              <a:ext cx="2962656" cy="2139696"/>
            </a:xfrm>
            <a:prstGeom prst="triangle">
              <a:avLst/>
            </a:prstGeom>
            <a:solidFill>
              <a:srgbClr val="347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3137" y="2980350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7127" y="2597150"/>
              <a:ext cx="11913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99419" y="2975722"/>
              <a:ext cx="6335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40780" y="5070576"/>
            <a:ext cx="1320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x-non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323CD1-0159-5544-AC44-3137CBA6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F421EFD-27C3-0641-99D2-2ADFBD6D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5BCB0-5DDB-BF4C-ACCF-DE89AA2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7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C47089-8E5B-0840-8B65-109C348D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672" y="-4905613"/>
            <a:ext cx="1400584" cy="123250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14CED6-DA61-134F-AC9B-2CB785B8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936" y="-4906627"/>
            <a:ext cx="1439221" cy="123261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87024B-D718-E94D-911A-3DFC77E1F31D}"/>
              </a:ext>
            </a:extLst>
          </p:cNvPr>
          <p:cNvSpPr/>
          <p:nvPr/>
        </p:nvSpPr>
        <p:spPr>
          <a:xfrm>
            <a:off x="1225964" y="425432"/>
            <a:ext cx="2834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7A1D74-21AB-A342-89E7-6D93DCB83FEE}"/>
              </a:ext>
            </a:extLst>
          </p:cNvPr>
          <p:cNvGrpSpPr/>
          <p:nvPr/>
        </p:nvGrpSpPr>
        <p:grpSpPr>
          <a:xfrm>
            <a:off x="5798396" y="842870"/>
            <a:ext cx="4206240" cy="3627884"/>
            <a:chOff x="5645996" y="690470"/>
            <a:chExt cx="4206240" cy="362788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3DC8AA6-E95B-6444-8E66-CC049646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996" y="690470"/>
              <a:ext cx="4206240" cy="362788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A56670-6738-C247-B1CD-11ECD30B1A36}"/>
                </a:ext>
              </a:extLst>
            </p:cNvPr>
            <p:cNvSpPr/>
            <p:nvPr/>
          </p:nvSpPr>
          <p:spPr>
            <a:xfrm>
              <a:off x="6621245" y="1842692"/>
              <a:ext cx="225574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 Case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Diagram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7AE579-8D52-8643-B50C-AF76E6FEBFAB}"/>
              </a:ext>
            </a:extLst>
          </p:cNvPr>
          <p:cNvGrpSpPr/>
          <p:nvPr/>
        </p:nvGrpSpPr>
        <p:grpSpPr>
          <a:xfrm>
            <a:off x="2505075" y="2730954"/>
            <a:ext cx="4206240" cy="3627884"/>
            <a:chOff x="2352675" y="2578554"/>
            <a:chExt cx="4206240" cy="362788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A336723-49ED-0A46-B6C8-82E3AFBE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2675" y="2578554"/>
              <a:ext cx="4206240" cy="362788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0A0B16-4E58-B44E-855B-D024D942E84F}"/>
                </a:ext>
              </a:extLst>
            </p:cNvPr>
            <p:cNvSpPr/>
            <p:nvPr/>
          </p:nvSpPr>
          <p:spPr>
            <a:xfrm>
              <a:off x="3416474" y="3730776"/>
              <a:ext cx="207864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ERD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Diagram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5A94F0-BAEF-7E4E-9788-A442BD54689E}"/>
              </a:ext>
            </a:extLst>
          </p:cNvPr>
          <p:cNvSpPr txBox="1"/>
          <p:nvPr/>
        </p:nvSpPr>
        <p:spPr>
          <a:xfrm>
            <a:off x="1235202" y="125642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44" name="Footer Placeholder 1">
            <a:extLst>
              <a:ext uri="{FF2B5EF4-FFF2-40B4-BE49-F238E27FC236}">
                <a16:creationId xmlns:a16="http://schemas.microsoft.com/office/drawing/2014/main" id="{628D1896-38D8-0949-AF91-670EE61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823DCF03-FACF-5040-8277-5FAD457B48A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5BCB0-5DDB-BF4C-ACCF-DE89AA2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8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C47089-8E5B-0840-8B65-109C348D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672" y="-4905613"/>
            <a:ext cx="1400584" cy="123250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14CED6-DA61-134F-AC9B-2CB785B8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936" y="-4906627"/>
            <a:ext cx="1439221" cy="123261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87024B-D718-E94D-911A-3DFC77E1F31D}"/>
              </a:ext>
            </a:extLst>
          </p:cNvPr>
          <p:cNvSpPr/>
          <p:nvPr/>
        </p:nvSpPr>
        <p:spPr>
          <a:xfrm>
            <a:off x="1225964" y="425432"/>
            <a:ext cx="5736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0A0B16-4E58-B44E-855B-D024D942E84F}"/>
              </a:ext>
            </a:extLst>
          </p:cNvPr>
          <p:cNvSpPr/>
          <p:nvPr/>
        </p:nvSpPr>
        <p:spPr>
          <a:xfrm>
            <a:off x="3568874" y="3883176"/>
            <a:ext cx="20786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A94F0-BAEF-7E4E-9788-A442BD54689E}"/>
              </a:ext>
            </a:extLst>
          </p:cNvPr>
          <p:cNvSpPr txBox="1"/>
          <p:nvPr/>
        </p:nvSpPr>
        <p:spPr>
          <a:xfrm>
            <a:off x="1235202" y="125642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44" name="Footer Placeholder 1">
            <a:extLst>
              <a:ext uri="{FF2B5EF4-FFF2-40B4-BE49-F238E27FC236}">
                <a16:creationId xmlns:a16="http://schemas.microsoft.com/office/drawing/2014/main" id="{628D1896-38D8-0949-AF91-670EE61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823DCF03-FACF-5040-8277-5FAD457B48A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99A7-999A-D44F-ACA2-365857D1D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8" y="1110556"/>
            <a:ext cx="9327328" cy="56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5BCB0-5DDB-BF4C-ACCF-DE89AA2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EFC4-5F9A-48B9-85DA-AADAFFEBA453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C47089-8E5B-0840-8B65-109C348D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672" y="-4905613"/>
            <a:ext cx="1400584" cy="123250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14CED6-DA61-134F-AC9B-2CB785B8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936" y="-4906627"/>
            <a:ext cx="1439221" cy="123261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87024B-D718-E94D-911A-3DFC77E1F31D}"/>
              </a:ext>
            </a:extLst>
          </p:cNvPr>
          <p:cNvSpPr/>
          <p:nvPr/>
        </p:nvSpPr>
        <p:spPr>
          <a:xfrm>
            <a:off x="1225964" y="425432"/>
            <a:ext cx="4169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 DIAGRAM</a:t>
            </a:r>
            <a:endParaRPr lang="x-none" sz="4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0A0B16-4E58-B44E-855B-D024D942E84F}"/>
              </a:ext>
            </a:extLst>
          </p:cNvPr>
          <p:cNvSpPr/>
          <p:nvPr/>
        </p:nvSpPr>
        <p:spPr>
          <a:xfrm>
            <a:off x="3568874" y="3883176"/>
            <a:ext cx="20786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A94F0-BAEF-7E4E-9788-A442BD54689E}"/>
              </a:ext>
            </a:extLst>
          </p:cNvPr>
          <p:cNvSpPr txBox="1"/>
          <p:nvPr/>
        </p:nvSpPr>
        <p:spPr>
          <a:xfrm>
            <a:off x="1235202" y="125642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</a:t>
            </a:r>
          </a:p>
        </p:txBody>
      </p:sp>
      <p:sp>
        <p:nvSpPr>
          <p:cNvPr id="44" name="Footer Placeholder 1">
            <a:extLst>
              <a:ext uri="{FF2B5EF4-FFF2-40B4-BE49-F238E27FC236}">
                <a16:creationId xmlns:a16="http://schemas.microsoft.com/office/drawing/2014/main" id="{628D1896-38D8-0949-AF91-670EE61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823DCF03-FACF-5040-8277-5FAD457B48A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598B5-172F-964B-8036-2CE88678D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64" y="0"/>
            <a:ext cx="6347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106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Bảo Hồ</cp:lastModifiedBy>
  <cp:revision>334</cp:revision>
  <dcterms:created xsi:type="dcterms:W3CDTF">2020-04-21T17:31:21Z</dcterms:created>
  <dcterms:modified xsi:type="dcterms:W3CDTF">2020-10-24T03:09:39Z</dcterms:modified>
</cp:coreProperties>
</file>