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9" r:id="rId3"/>
    <p:sldId id="262" r:id="rId4"/>
    <p:sldId id="261" r:id="rId5"/>
    <p:sldId id="260" r:id="rId6"/>
    <p:sldId id="259" r:id="rId7"/>
    <p:sldId id="263" r:id="rId8"/>
    <p:sldId id="264" r:id="rId9"/>
    <p:sldId id="266" r:id="rId10"/>
    <p:sldId id="265" r:id="rId11"/>
    <p:sldId id="267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384D1-0C91-4EA5-83B8-97213075A256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581FAA-A64B-4866-8EA2-4560758DB659}">
      <dgm:prSet/>
      <dgm:spPr/>
      <dgm:t>
        <a:bodyPr/>
        <a:lstStyle/>
        <a:p>
          <a:r>
            <a:rPr lang="en-US"/>
            <a:t>Business Need: </a:t>
          </a:r>
        </a:p>
      </dgm:t>
    </dgm:pt>
    <dgm:pt modelId="{AB55229B-D053-4759-B48B-1C3CA7ABD40B}" type="parTrans" cxnId="{9A95C76E-9103-4C60-8F9A-307D0183E5F4}">
      <dgm:prSet/>
      <dgm:spPr/>
      <dgm:t>
        <a:bodyPr/>
        <a:lstStyle/>
        <a:p>
          <a:endParaRPr lang="en-US"/>
        </a:p>
      </dgm:t>
    </dgm:pt>
    <dgm:pt modelId="{8DDBB68C-2865-4B72-9669-B28A866C18DC}" type="sibTrans" cxnId="{9A95C76E-9103-4C60-8F9A-307D0183E5F4}">
      <dgm:prSet/>
      <dgm:spPr/>
      <dgm:t>
        <a:bodyPr/>
        <a:lstStyle/>
        <a:p>
          <a:endParaRPr lang="en-US"/>
        </a:p>
      </dgm:t>
    </dgm:pt>
    <dgm:pt modelId="{FD381C19-70DE-431F-AFE8-77CA9EFAA19B}">
      <dgm:prSet/>
      <dgm:spPr/>
      <dgm:t>
        <a:bodyPr/>
        <a:lstStyle/>
        <a:p>
          <a:r>
            <a:rPr lang="en-US" dirty="0"/>
            <a:t>Develop a bingo game for senior citizens to play from home using dial pad phones/landline.</a:t>
          </a:r>
        </a:p>
        <a:p>
          <a:r>
            <a:rPr lang="en-US" dirty="0"/>
            <a:t> </a:t>
          </a:r>
          <a:endParaRPr lang="en-US" b="1" dirty="0"/>
        </a:p>
        <a:p>
          <a:r>
            <a:rPr lang="en-US" b="1" dirty="0"/>
            <a:t>The goal is to raise funds from this game for charity programs.</a:t>
          </a:r>
        </a:p>
      </dgm:t>
    </dgm:pt>
    <dgm:pt modelId="{FD316C81-40F0-4EED-B3AA-E8E0DA303284}" type="parTrans" cxnId="{4C5663C8-A628-4C24-BBD6-5425F53316C6}">
      <dgm:prSet/>
      <dgm:spPr/>
      <dgm:t>
        <a:bodyPr/>
        <a:lstStyle/>
        <a:p>
          <a:endParaRPr lang="en-US"/>
        </a:p>
      </dgm:t>
    </dgm:pt>
    <dgm:pt modelId="{B681C929-0F5C-4E23-88DC-4FCB6E0B60B1}" type="sibTrans" cxnId="{4C5663C8-A628-4C24-BBD6-5425F53316C6}">
      <dgm:prSet/>
      <dgm:spPr/>
      <dgm:t>
        <a:bodyPr/>
        <a:lstStyle/>
        <a:p>
          <a:endParaRPr lang="en-US"/>
        </a:p>
      </dgm:t>
    </dgm:pt>
    <dgm:pt modelId="{DA56C3CF-E2F2-4B12-A457-78A723976CE3}">
      <dgm:prSet/>
      <dgm:spPr/>
      <dgm:t>
        <a:bodyPr/>
        <a:lstStyle/>
        <a:p>
          <a:r>
            <a:rPr lang="en-US"/>
            <a:t>Cost-Benefit Analysis:</a:t>
          </a:r>
        </a:p>
      </dgm:t>
    </dgm:pt>
    <dgm:pt modelId="{2B34F48A-9CCC-4DDD-B781-D500BD624BB7}" type="parTrans" cxnId="{82B788CD-7A6D-462B-AA0A-49382EE3044B}">
      <dgm:prSet/>
      <dgm:spPr/>
      <dgm:t>
        <a:bodyPr/>
        <a:lstStyle/>
        <a:p>
          <a:endParaRPr lang="en-US"/>
        </a:p>
      </dgm:t>
    </dgm:pt>
    <dgm:pt modelId="{33BC5DEE-AC29-4541-9B40-0F37A7FFF20E}" type="sibTrans" cxnId="{82B788CD-7A6D-462B-AA0A-49382EE3044B}">
      <dgm:prSet/>
      <dgm:spPr/>
      <dgm:t>
        <a:bodyPr/>
        <a:lstStyle/>
        <a:p>
          <a:endParaRPr lang="en-US"/>
        </a:p>
      </dgm:t>
    </dgm:pt>
    <dgm:pt modelId="{006F473D-2651-4A41-870E-C40B85E297AF}">
      <dgm:prSet/>
      <dgm:spPr/>
      <dgm:t>
        <a:bodyPr/>
        <a:lstStyle/>
        <a:p>
          <a:r>
            <a:rPr lang="en-US" dirty="0"/>
            <a:t>Enhance social interaction and mental stimulation for seniors 	</a:t>
          </a:r>
        </a:p>
        <a:p>
          <a:endParaRPr lang="en-US" dirty="0"/>
        </a:p>
      </dgm:t>
    </dgm:pt>
    <dgm:pt modelId="{14556B01-5E2C-4869-A43C-0E8CA8DF7F20}" type="parTrans" cxnId="{19B72D0A-B02D-46F9-852A-E39D4B5B4EEA}">
      <dgm:prSet/>
      <dgm:spPr/>
      <dgm:t>
        <a:bodyPr/>
        <a:lstStyle/>
        <a:p>
          <a:endParaRPr lang="en-US"/>
        </a:p>
      </dgm:t>
    </dgm:pt>
    <dgm:pt modelId="{74AFE7F0-BC04-4D9D-8E8B-2D341A57AA18}" type="sibTrans" cxnId="{19B72D0A-B02D-46F9-852A-E39D4B5B4EEA}">
      <dgm:prSet/>
      <dgm:spPr/>
      <dgm:t>
        <a:bodyPr/>
        <a:lstStyle/>
        <a:p>
          <a:endParaRPr lang="en-US"/>
        </a:p>
      </dgm:t>
    </dgm:pt>
    <dgm:pt modelId="{8C3F155B-7190-4D5C-B4E3-1D179F6F0B9D}">
      <dgm:prSet/>
      <dgm:spPr/>
      <dgm:t>
        <a:bodyPr/>
        <a:lstStyle/>
        <a:p>
          <a:r>
            <a:rPr lang="en-US"/>
            <a:t>Reducing feelings of isolation and loneliness</a:t>
          </a:r>
        </a:p>
        <a:p>
          <a:endParaRPr lang="en-US"/>
        </a:p>
      </dgm:t>
    </dgm:pt>
    <dgm:pt modelId="{257652D5-7E76-46A5-8A63-7BBDC2B9D644}" type="parTrans" cxnId="{5456192A-01C4-4B6F-BBAA-3C627F57AE70}">
      <dgm:prSet/>
      <dgm:spPr/>
      <dgm:t>
        <a:bodyPr/>
        <a:lstStyle/>
        <a:p>
          <a:endParaRPr lang="en-US"/>
        </a:p>
      </dgm:t>
    </dgm:pt>
    <dgm:pt modelId="{1666599E-A593-4455-B47E-6022ABCD0FFF}" type="sibTrans" cxnId="{5456192A-01C4-4B6F-BBAA-3C627F57AE70}">
      <dgm:prSet/>
      <dgm:spPr/>
      <dgm:t>
        <a:bodyPr/>
        <a:lstStyle/>
        <a:p>
          <a:endParaRPr lang="en-US"/>
        </a:p>
      </dgm:t>
    </dgm:pt>
    <dgm:pt modelId="{8EA72A15-7692-4A97-BAD7-B6FC3F5332AD}">
      <dgm:prSet/>
      <dgm:spPr/>
      <dgm:t>
        <a:bodyPr/>
        <a:lstStyle/>
        <a:p>
          <a:r>
            <a:rPr lang="en-US"/>
            <a:t>Leverage the community participation in raising fund for charity</a:t>
          </a:r>
        </a:p>
      </dgm:t>
    </dgm:pt>
    <dgm:pt modelId="{3FCC696C-C2A0-4791-B1DC-8C9E002BE4E2}" type="parTrans" cxnId="{B74CFF7D-B754-4ECF-AE31-5F94C4275D5A}">
      <dgm:prSet/>
      <dgm:spPr/>
      <dgm:t>
        <a:bodyPr/>
        <a:lstStyle/>
        <a:p>
          <a:endParaRPr lang="en-US"/>
        </a:p>
      </dgm:t>
    </dgm:pt>
    <dgm:pt modelId="{2486F915-9C48-4B0F-A216-94DA7B935920}" type="sibTrans" cxnId="{B74CFF7D-B754-4ECF-AE31-5F94C4275D5A}">
      <dgm:prSet/>
      <dgm:spPr/>
      <dgm:t>
        <a:bodyPr/>
        <a:lstStyle/>
        <a:p>
          <a:endParaRPr lang="en-US"/>
        </a:p>
      </dgm:t>
    </dgm:pt>
    <dgm:pt modelId="{4CD589E7-EB8C-41F1-89A0-283EC4CE6EB3}">
      <dgm:prSet/>
      <dgm:spPr/>
      <dgm:t>
        <a:bodyPr/>
        <a:lstStyle/>
        <a:p>
          <a:r>
            <a:rPr lang="en-US"/>
            <a:t>Potential Risks:</a:t>
          </a:r>
        </a:p>
      </dgm:t>
    </dgm:pt>
    <dgm:pt modelId="{5382D5A3-3465-4D76-82CB-E7A084C8F187}" type="parTrans" cxnId="{77A15D5A-FB10-4C6C-9169-118D47AF2B9D}">
      <dgm:prSet/>
      <dgm:spPr/>
      <dgm:t>
        <a:bodyPr/>
        <a:lstStyle/>
        <a:p>
          <a:endParaRPr lang="en-US"/>
        </a:p>
      </dgm:t>
    </dgm:pt>
    <dgm:pt modelId="{9D877D09-7F84-422B-8E9F-9D90522ACCAD}" type="sibTrans" cxnId="{77A15D5A-FB10-4C6C-9169-118D47AF2B9D}">
      <dgm:prSet/>
      <dgm:spPr/>
      <dgm:t>
        <a:bodyPr/>
        <a:lstStyle/>
        <a:p>
          <a:endParaRPr lang="en-US"/>
        </a:p>
      </dgm:t>
    </dgm:pt>
    <dgm:pt modelId="{9AA8E9A2-8936-44F3-B3B7-2F5464FEF595}">
      <dgm:prSet/>
      <dgm:spPr/>
      <dgm:t>
        <a:bodyPr/>
        <a:lstStyle/>
        <a:p>
          <a:r>
            <a:rPr lang="en-US" dirty="0"/>
            <a:t>Regulations by the Saskatchewan Liquor and Gaming Authority (SLGA).</a:t>
          </a:r>
        </a:p>
        <a:p>
          <a:endParaRPr lang="en-US" dirty="0"/>
        </a:p>
      </dgm:t>
    </dgm:pt>
    <dgm:pt modelId="{33182275-27C7-449B-9FAE-55A2F925887F}" type="parTrans" cxnId="{29B1B88E-8D5B-4EEC-B010-7CA3C80BE4FA}">
      <dgm:prSet/>
      <dgm:spPr/>
      <dgm:t>
        <a:bodyPr/>
        <a:lstStyle/>
        <a:p>
          <a:endParaRPr lang="en-US"/>
        </a:p>
      </dgm:t>
    </dgm:pt>
    <dgm:pt modelId="{16D0D833-3744-4BD9-8F4F-82107AF22CB7}" type="sibTrans" cxnId="{29B1B88E-8D5B-4EEC-B010-7CA3C80BE4FA}">
      <dgm:prSet/>
      <dgm:spPr/>
      <dgm:t>
        <a:bodyPr/>
        <a:lstStyle/>
        <a:p>
          <a:endParaRPr lang="en-US"/>
        </a:p>
      </dgm:t>
    </dgm:pt>
    <dgm:pt modelId="{2D6E4D42-727E-49F7-B0B8-0EC60B21894D}">
      <dgm:prSet/>
      <dgm:spPr/>
      <dgm:t>
        <a:bodyPr/>
        <a:lstStyle/>
        <a:p>
          <a:r>
            <a:rPr lang="en-US"/>
            <a:t>Squeezed timeline from ideation to MVP development, testing, and go-live.</a:t>
          </a:r>
        </a:p>
      </dgm:t>
    </dgm:pt>
    <dgm:pt modelId="{F84D5516-D638-4FD7-970B-BCC72AB1C2DA}" type="parTrans" cxnId="{540D9D4B-4B94-4195-A341-B5C2B7DD0201}">
      <dgm:prSet/>
      <dgm:spPr/>
      <dgm:t>
        <a:bodyPr/>
        <a:lstStyle/>
        <a:p>
          <a:endParaRPr lang="en-US"/>
        </a:p>
      </dgm:t>
    </dgm:pt>
    <dgm:pt modelId="{F252A9FB-AFA7-4D70-B10A-E4C16AC4A42E}" type="sibTrans" cxnId="{540D9D4B-4B94-4195-A341-B5C2B7DD0201}">
      <dgm:prSet/>
      <dgm:spPr/>
      <dgm:t>
        <a:bodyPr/>
        <a:lstStyle/>
        <a:p>
          <a:endParaRPr lang="en-US"/>
        </a:p>
      </dgm:t>
    </dgm:pt>
    <dgm:pt modelId="{22C4A6DB-03CA-420B-B667-0892D5C5D0D4}" type="pres">
      <dgm:prSet presAssocID="{FC2384D1-0C91-4EA5-83B8-97213075A256}" presName="Name0" presStyleCnt="0">
        <dgm:presLayoutVars>
          <dgm:dir/>
          <dgm:animLvl val="lvl"/>
          <dgm:resizeHandles val="exact"/>
        </dgm:presLayoutVars>
      </dgm:prSet>
      <dgm:spPr/>
    </dgm:pt>
    <dgm:pt modelId="{D449B2F6-D00B-4605-9061-BB08CEC675A3}" type="pres">
      <dgm:prSet presAssocID="{7A581FAA-A64B-4866-8EA2-4560758DB659}" presName="composite" presStyleCnt="0"/>
      <dgm:spPr/>
    </dgm:pt>
    <dgm:pt modelId="{A5707F45-AF93-4026-9AC7-2ED4BE8CA468}" type="pres">
      <dgm:prSet presAssocID="{7A581FAA-A64B-4866-8EA2-4560758DB6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F77353C-B923-4C57-929D-597F45F04BAF}" type="pres">
      <dgm:prSet presAssocID="{7A581FAA-A64B-4866-8EA2-4560758DB659}" presName="desTx" presStyleLbl="alignAccFollowNode1" presStyleIdx="0" presStyleCnt="3">
        <dgm:presLayoutVars>
          <dgm:bulletEnabled val="1"/>
        </dgm:presLayoutVars>
      </dgm:prSet>
      <dgm:spPr/>
    </dgm:pt>
    <dgm:pt modelId="{68D4AF1C-B4A6-49B6-9888-46D76B4587B3}" type="pres">
      <dgm:prSet presAssocID="{8DDBB68C-2865-4B72-9669-B28A866C18DC}" presName="space" presStyleCnt="0"/>
      <dgm:spPr/>
    </dgm:pt>
    <dgm:pt modelId="{41D6E8AD-5668-41ED-8CCE-D23013C9258C}" type="pres">
      <dgm:prSet presAssocID="{DA56C3CF-E2F2-4B12-A457-78A723976CE3}" presName="composite" presStyleCnt="0"/>
      <dgm:spPr/>
    </dgm:pt>
    <dgm:pt modelId="{365C0D58-5081-4E93-93DC-321FD6A11CFF}" type="pres">
      <dgm:prSet presAssocID="{DA56C3CF-E2F2-4B12-A457-78A723976CE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4BC846-F3E6-4471-9E33-E04E639F94E1}" type="pres">
      <dgm:prSet presAssocID="{DA56C3CF-E2F2-4B12-A457-78A723976CE3}" presName="desTx" presStyleLbl="alignAccFollowNode1" presStyleIdx="1" presStyleCnt="3">
        <dgm:presLayoutVars>
          <dgm:bulletEnabled val="1"/>
        </dgm:presLayoutVars>
      </dgm:prSet>
      <dgm:spPr/>
    </dgm:pt>
    <dgm:pt modelId="{9D1B93E4-5AD8-4639-B833-0F3CDD2F82C2}" type="pres">
      <dgm:prSet presAssocID="{33BC5DEE-AC29-4541-9B40-0F37A7FFF20E}" presName="space" presStyleCnt="0"/>
      <dgm:spPr/>
    </dgm:pt>
    <dgm:pt modelId="{E3F40C28-0906-4DFF-AE46-B0365E9E9F9C}" type="pres">
      <dgm:prSet presAssocID="{4CD589E7-EB8C-41F1-89A0-283EC4CE6EB3}" presName="composite" presStyleCnt="0"/>
      <dgm:spPr/>
    </dgm:pt>
    <dgm:pt modelId="{1089C394-6762-47D7-BD9D-2195717A1B17}" type="pres">
      <dgm:prSet presAssocID="{4CD589E7-EB8C-41F1-89A0-283EC4CE6E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C42562-373D-4E08-BD01-4200203CB276}" type="pres">
      <dgm:prSet presAssocID="{4CD589E7-EB8C-41F1-89A0-283EC4CE6E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5CE3106-3F9C-4FA1-90A0-5029DC08254C}" type="presOf" srcId="{FC2384D1-0C91-4EA5-83B8-97213075A256}" destId="{22C4A6DB-03CA-420B-B667-0892D5C5D0D4}" srcOrd="0" destOrd="0" presId="urn:microsoft.com/office/officeart/2005/8/layout/hList1"/>
    <dgm:cxn modelId="{8DCCE909-EA7E-4943-BEF4-E50DAC0F42C2}" type="presOf" srcId="{2D6E4D42-727E-49F7-B0B8-0EC60B21894D}" destId="{99C42562-373D-4E08-BD01-4200203CB276}" srcOrd="0" destOrd="1" presId="urn:microsoft.com/office/officeart/2005/8/layout/hList1"/>
    <dgm:cxn modelId="{19B72D0A-B02D-46F9-852A-E39D4B5B4EEA}" srcId="{DA56C3CF-E2F2-4B12-A457-78A723976CE3}" destId="{006F473D-2651-4A41-870E-C40B85E297AF}" srcOrd="0" destOrd="0" parTransId="{14556B01-5E2C-4869-A43C-0E8CA8DF7F20}" sibTransId="{74AFE7F0-BC04-4D9D-8E8B-2D341A57AA18}"/>
    <dgm:cxn modelId="{772B840A-4B6F-448A-9455-C60913B97095}" type="presOf" srcId="{4CD589E7-EB8C-41F1-89A0-283EC4CE6EB3}" destId="{1089C394-6762-47D7-BD9D-2195717A1B17}" srcOrd="0" destOrd="0" presId="urn:microsoft.com/office/officeart/2005/8/layout/hList1"/>
    <dgm:cxn modelId="{AC8D901F-D41E-4CFF-B978-15E2482B8C55}" type="presOf" srcId="{9AA8E9A2-8936-44F3-B3B7-2F5464FEF595}" destId="{99C42562-373D-4E08-BD01-4200203CB276}" srcOrd="0" destOrd="0" presId="urn:microsoft.com/office/officeart/2005/8/layout/hList1"/>
    <dgm:cxn modelId="{5456192A-01C4-4B6F-BBAA-3C627F57AE70}" srcId="{DA56C3CF-E2F2-4B12-A457-78A723976CE3}" destId="{8C3F155B-7190-4D5C-B4E3-1D179F6F0B9D}" srcOrd="1" destOrd="0" parTransId="{257652D5-7E76-46A5-8A63-7BBDC2B9D644}" sibTransId="{1666599E-A593-4455-B47E-6022ABCD0FFF}"/>
    <dgm:cxn modelId="{E2F2EF66-7066-425E-BC55-DBF28DB10243}" type="presOf" srcId="{006F473D-2651-4A41-870E-C40B85E297AF}" destId="{824BC846-F3E6-4471-9E33-E04E639F94E1}" srcOrd="0" destOrd="0" presId="urn:microsoft.com/office/officeart/2005/8/layout/hList1"/>
    <dgm:cxn modelId="{540D9D4B-4B94-4195-A341-B5C2B7DD0201}" srcId="{4CD589E7-EB8C-41F1-89A0-283EC4CE6EB3}" destId="{2D6E4D42-727E-49F7-B0B8-0EC60B21894D}" srcOrd="1" destOrd="0" parTransId="{F84D5516-D638-4FD7-970B-BCC72AB1C2DA}" sibTransId="{F252A9FB-AFA7-4D70-B10A-E4C16AC4A42E}"/>
    <dgm:cxn modelId="{9A95C76E-9103-4C60-8F9A-307D0183E5F4}" srcId="{FC2384D1-0C91-4EA5-83B8-97213075A256}" destId="{7A581FAA-A64B-4866-8EA2-4560758DB659}" srcOrd="0" destOrd="0" parTransId="{AB55229B-D053-4759-B48B-1C3CA7ABD40B}" sibTransId="{8DDBB68C-2865-4B72-9669-B28A866C18DC}"/>
    <dgm:cxn modelId="{0E6EDF4F-1A4D-4E87-857B-D0AA185BCC3F}" type="presOf" srcId="{8C3F155B-7190-4D5C-B4E3-1D179F6F0B9D}" destId="{824BC846-F3E6-4471-9E33-E04E639F94E1}" srcOrd="0" destOrd="1" presId="urn:microsoft.com/office/officeart/2005/8/layout/hList1"/>
    <dgm:cxn modelId="{77A15D5A-FB10-4C6C-9169-118D47AF2B9D}" srcId="{FC2384D1-0C91-4EA5-83B8-97213075A256}" destId="{4CD589E7-EB8C-41F1-89A0-283EC4CE6EB3}" srcOrd="2" destOrd="0" parTransId="{5382D5A3-3465-4D76-82CB-E7A084C8F187}" sibTransId="{9D877D09-7F84-422B-8E9F-9D90522ACCAD}"/>
    <dgm:cxn modelId="{B74CFF7D-B754-4ECF-AE31-5F94C4275D5A}" srcId="{DA56C3CF-E2F2-4B12-A457-78A723976CE3}" destId="{8EA72A15-7692-4A97-BAD7-B6FC3F5332AD}" srcOrd="2" destOrd="0" parTransId="{3FCC696C-C2A0-4791-B1DC-8C9E002BE4E2}" sibTransId="{2486F915-9C48-4B0F-A216-94DA7B935920}"/>
    <dgm:cxn modelId="{29B1B88E-8D5B-4EEC-B010-7CA3C80BE4FA}" srcId="{4CD589E7-EB8C-41F1-89A0-283EC4CE6EB3}" destId="{9AA8E9A2-8936-44F3-B3B7-2F5464FEF595}" srcOrd="0" destOrd="0" parTransId="{33182275-27C7-449B-9FAE-55A2F925887F}" sibTransId="{16D0D833-3744-4BD9-8F4F-82107AF22CB7}"/>
    <dgm:cxn modelId="{82C3A8A1-CE05-4082-AD13-1F3A1C56C2F3}" type="presOf" srcId="{8EA72A15-7692-4A97-BAD7-B6FC3F5332AD}" destId="{824BC846-F3E6-4471-9E33-E04E639F94E1}" srcOrd="0" destOrd="2" presId="urn:microsoft.com/office/officeart/2005/8/layout/hList1"/>
    <dgm:cxn modelId="{6B5599BA-441F-4E9E-9138-D457B24AC39E}" type="presOf" srcId="{7A581FAA-A64B-4866-8EA2-4560758DB659}" destId="{A5707F45-AF93-4026-9AC7-2ED4BE8CA468}" srcOrd="0" destOrd="0" presId="urn:microsoft.com/office/officeart/2005/8/layout/hList1"/>
    <dgm:cxn modelId="{350385C7-2E39-43AD-AC00-1998BE05D59D}" type="presOf" srcId="{FD381C19-70DE-431F-AFE8-77CA9EFAA19B}" destId="{7F77353C-B923-4C57-929D-597F45F04BAF}" srcOrd="0" destOrd="0" presId="urn:microsoft.com/office/officeart/2005/8/layout/hList1"/>
    <dgm:cxn modelId="{4C5663C8-A628-4C24-BBD6-5425F53316C6}" srcId="{7A581FAA-A64B-4866-8EA2-4560758DB659}" destId="{FD381C19-70DE-431F-AFE8-77CA9EFAA19B}" srcOrd="0" destOrd="0" parTransId="{FD316C81-40F0-4EED-B3AA-E8E0DA303284}" sibTransId="{B681C929-0F5C-4E23-88DC-4FCB6E0B60B1}"/>
    <dgm:cxn modelId="{82B788CD-7A6D-462B-AA0A-49382EE3044B}" srcId="{FC2384D1-0C91-4EA5-83B8-97213075A256}" destId="{DA56C3CF-E2F2-4B12-A457-78A723976CE3}" srcOrd="1" destOrd="0" parTransId="{2B34F48A-9CCC-4DDD-B781-D500BD624BB7}" sibTransId="{33BC5DEE-AC29-4541-9B40-0F37A7FFF20E}"/>
    <dgm:cxn modelId="{23D24BD4-E441-443B-A017-65ADB2457D34}" type="presOf" srcId="{DA56C3CF-E2F2-4B12-A457-78A723976CE3}" destId="{365C0D58-5081-4E93-93DC-321FD6A11CFF}" srcOrd="0" destOrd="0" presId="urn:microsoft.com/office/officeart/2005/8/layout/hList1"/>
    <dgm:cxn modelId="{B3AD3002-AE7C-492A-8DC4-DD9DD303425C}" type="presParOf" srcId="{22C4A6DB-03CA-420B-B667-0892D5C5D0D4}" destId="{D449B2F6-D00B-4605-9061-BB08CEC675A3}" srcOrd="0" destOrd="0" presId="urn:microsoft.com/office/officeart/2005/8/layout/hList1"/>
    <dgm:cxn modelId="{B972C94F-719E-401C-B8AF-FE1AAE634DD2}" type="presParOf" srcId="{D449B2F6-D00B-4605-9061-BB08CEC675A3}" destId="{A5707F45-AF93-4026-9AC7-2ED4BE8CA468}" srcOrd="0" destOrd="0" presId="urn:microsoft.com/office/officeart/2005/8/layout/hList1"/>
    <dgm:cxn modelId="{D3B9BB0C-9E22-49AD-911C-B6D4B71B69D9}" type="presParOf" srcId="{D449B2F6-D00B-4605-9061-BB08CEC675A3}" destId="{7F77353C-B923-4C57-929D-597F45F04BAF}" srcOrd="1" destOrd="0" presId="urn:microsoft.com/office/officeart/2005/8/layout/hList1"/>
    <dgm:cxn modelId="{9A3F372B-C353-4322-BA13-DE39E33823C3}" type="presParOf" srcId="{22C4A6DB-03CA-420B-B667-0892D5C5D0D4}" destId="{68D4AF1C-B4A6-49B6-9888-46D76B4587B3}" srcOrd="1" destOrd="0" presId="urn:microsoft.com/office/officeart/2005/8/layout/hList1"/>
    <dgm:cxn modelId="{07A0C51D-2EA8-42F7-885C-84EB4ADF4E2B}" type="presParOf" srcId="{22C4A6DB-03CA-420B-B667-0892D5C5D0D4}" destId="{41D6E8AD-5668-41ED-8CCE-D23013C9258C}" srcOrd="2" destOrd="0" presId="urn:microsoft.com/office/officeart/2005/8/layout/hList1"/>
    <dgm:cxn modelId="{B22AAE7B-C01C-4860-ADE2-804292F56A70}" type="presParOf" srcId="{41D6E8AD-5668-41ED-8CCE-D23013C9258C}" destId="{365C0D58-5081-4E93-93DC-321FD6A11CFF}" srcOrd="0" destOrd="0" presId="urn:microsoft.com/office/officeart/2005/8/layout/hList1"/>
    <dgm:cxn modelId="{C6266073-AEC1-4C7D-8FCE-0D80BE70460B}" type="presParOf" srcId="{41D6E8AD-5668-41ED-8CCE-D23013C9258C}" destId="{824BC846-F3E6-4471-9E33-E04E639F94E1}" srcOrd="1" destOrd="0" presId="urn:microsoft.com/office/officeart/2005/8/layout/hList1"/>
    <dgm:cxn modelId="{BE43A693-9AD7-41C5-855F-AFC64B31F7CA}" type="presParOf" srcId="{22C4A6DB-03CA-420B-B667-0892D5C5D0D4}" destId="{9D1B93E4-5AD8-4639-B833-0F3CDD2F82C2}" srcOrd="3" destOrd="0" presId="urn:microsoft.com/office/officeart/2005/8/layout/hList1"/>
    <dgm:cxn modelId="{A1884AF6-ADB7-4E77-BB09-3EA5FB73D621}" type="presParOf" srcId="{22C4A6DB-03CA-420B-B667-0892D5C5D0D4}" destId="{E3F40C28-0906-4DFF-AE46-B0365E9E9F9C}" srcOrd="4" destOrd="0" presId="urn:microsoft.com/office/officeart/2005/8/layout/hList1"/>
    <dgm:cxn modelId="{DEF750C5-9A75-4519-868C-19ABC3F65FCB}" type="presParOf" srcId="{E3F40C28-0906-4DFF-AE46-B0365E9E9F9C}" destId="{1089C394-6762-47D7-BD9D-2195717A1B17}" srcOrd="0" destOrd="0" presId="urn:microsoft.com/office/officeart/2005/8/layout/hList1"/>
    <dgm:cxn modelId="{CFCA0CC4-DBB2-4EA1-B330-F8E3407D207F}" type="presParOf" srcId="{E3F40C28-0906-4DFF-AE46-B0365E9E9F9C}" destId="{99C42562-373D-4E08-BD01-4200203CB2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73EB1-70E8-4BC0-B6AE-672E09DC0F3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27B74C-92B5-4EA2-98DB-7821DE7EAFC5}">
      <dgm:prSet custT="1"/>
      <dgm:spPr/>
      <dgm:t>
        <a:bodyPr/>
        <a:lstStyle/>
        <a:p>
          <a:pPr>
            <a:defRPr b="1"/>
          </a:pPr>
          <a:r>
            <a:rPr lang="en-CA" sz="1100" dirty="0"/>
            <a:t>System Architecture:</a:t>
          </a:r>
        </a:p>
        <a:p>
          <a:pPr>
            <a:defRPr b="1"/>
          </a:pPr>
          <a:r>
            <a:rPr lang="en-CA" sz="1100" b="0" dirty="0"/>
            <a:t>The final solution has 2 main tools </a:t>
          </a:r>
          <a:endParaRPr lang="en-US" sz="1100" b="0" dirty="0"/>
        </a:p>
      </dgm:t>
    </dgm:pt>
    <dgm:pt modelId="{CE0CD4E7-32F1-4C32-854B-AAE3A4ED7FFC}" type="parTrans" cxnId="{9F0DFC83-6BEA-4B29-BFFD-6DE092568E7C}">
      <dgm:prSet/>
      <dgm:spPr/>
      <dgm:t>
        <a:bodyPr/>
        <a:lstStyle/>
        <a:p>
          <a:endParaRPr lang="en-US" sz="1100"/>
        </a:p>
      </dgm:t>
    </dgm:pt>
    <dgm:pt modelId="{7D59BF9B-38D7-4FF3-B3E6-85846F3D92E0}" type="sibTrans" cxnId="{9F0DFC83-6BEA-4B29-BFFD-6DE092568E7C}">
      <dgm:prSet/>
      <dgm:spPr/>
      <dgm:t>
        <a:bodyPr/>
        <a:lstStyle/>
        <a:p>
          <a:endParaRPr lang="en-US" sz="1100"/>
        </a:p>
      </dgm:t>
    </dgm:pt>
    <dgm:pt modelId="{92BD54DC-9F3D-47CD-AEEB-2D45EE23DDBC}">
      <dgm:prSet custT="1"/>
      <dgm:spPr/>
      <dgm:t>
        <a:bodyPr/>
        <a:lstStyle/>
        <a:p>
          <a:r>
            <a:rPr lang="en-CA" sz="1100" b="0" dirty="0"/>
            <a:t>Bingo Card Generation tool </a:t>
          </a:r>
          <a:endParaRPr lang="en-US" sz="1100" b="0" dirty="0"/>
        </a:p>
      </dgm:t>
    </dgm:pt>
    <dgm:pt modelId="{871D3C62-2F21-4CF8-8A84-AEEF9979BEC0}" type="parTrans" cxnId="{73825809-77E7-4090-82F1-ABC798E5A649}">
      <dgm:prSet/>
      <dgm:spPr/>
      <dgm:t>
        <a:bodyPr/>
        <a:lstStyle/>
        <a:p>
          <a:endParaRPr lang="en-US" sz="1100"/>
        </a:p>
      </dgm:t>
    </dgm:pt>
    <dgm:pt modelId="{5DDDFCC1-E5F2-42F1-BD9F-C2B9D732A4F4}" type="sibTrans" cxnId="{73825809-77E7-4090-82F1-ABC798E5A649}">
      <dgm:prSet/>
      <dgm:spPr/>
      <dgm:t>
        <a:bodyPr/>
        <a:lstStyle/>
        <a:p>
          <a:endParaRPr lang="en-US" sz="1100"/>
        </a:p>
      </dgm:t>
    </dgm:pt>
    <dgm:pt modelId="{5F935B9D-E544-4410-B2B8-B92E6FDED400}">
      <dgm:prSet custT="1"/>
      <dgm:spPr/>
      <dgm:t>
        <a:bodyPr/>
        <a:lstStyle/>
        <a:p>
          <a:r>
            <a:rPr lang="en-CA" sz="1100" b="0" dirty="0"/>
            <a:t>Game management/Win detection tool</a:t>
          </a:r>
          <a:endParaRPr lang="en-US" sz="1100" b="0" dirty="0"/>
        </a:p>
      </dgm:t>
    </dgm:pt>
    <dgm:pt modelId="{6C3C9990-B4A5-47EE-97CF-49C9DD0FCBAF}" type="parTrans" cxnId="{195B16CB-9B24-4E4A-98C6-DB32D56B284D}">
      <dgm:prSet/>
      <dgm:spPr/>
      <dgm:t>
        <a:bodyPr/>
        <a:lstStyle/>
        <a:p>
          <a:endParaRPr lang="en-US" sz="1100"/>
        </a:p>
      </dgm:t>
    </dgm:pt>
    <dgm:pt modelId="{A3DD6B28-0659-43A9-ABD0-9323A9A6C05D}" type="sibTrans" cxnId="{195B16CB-9B24-4E4A-98C6-DB32D56B284D}">
      <dgm:prSet/>
      <dgm:spPr/>
      <dgm:t>
        <a:bodyPr/>
        <a:lstStyle/>
        <a:p>
          <a:endParaRPr lang="en-US" sz="1100"/>
        </a:p>
      </dgm:t>
    </dgm:pt>
    <dgm:pt modelId="{7EE8FCA5-DD25-46DD-8D7A-AD6931855E11}">
      <dgm:prSet custT="1"/>
      <dgm:spPr/>
      <dgm:t>
        <a:bodyPr/>
        <a:lstStyle/>
        <a:p>
          <a:pPr>
            <a:defRPr b="1"/>
          </a:pPr>
          <a:r>
            <a:rPr lang="en-CA" sz="1100"/>
            <a:t>Infrastructure/Technology stack: </a:t>
          </a:r>
          <a:endParaRPr lang="en-US" sz="1100"/>
        </a:p>
      </dgm:t>
    </dgm:pt>
    <dgm:pt modelId="{463A061E-8B85-4245-A308-2DD7C62AA4AE}" type="parTrans" cxnId="{B4ADBB60-013E-48F7-8CB6-A340A3639CEA}">
      <dgm:prSet/>
      <dgm:spPr/>
      <dgm:t>
        <a:bodyPr/>
        <a:lstStyle/>
        <a:p>
          <a:endParaRPr lang="en-US" sz="1100"/>
        </a:p>
      </dgm:t>
    </dgm:pt>
    <dgm:pt modelId="{F807D969-6E48-40BD-89A4-B67C7F3B8D5C}" type="sibTrans" cxnId="{B4ADBB60-013E-48F7-8CB6-A340A3639CEA}">
      <dgm:prSet/>
      <dgm:spPr/>
      <dgm:t>
        <a:bodyPr/>
        <a:lstStyle/>
        <a:p>
          <a:endParaRPr lang="en-US" sz="1100"/>
        </a:p>
      </dgm:t>
    </dgm:pt>
    <dgm:pt modelId="{B6C7BFDF-7785-4906-82BF-38141F68C76A}">
      <dgm:prSet custT="1"/>
      <dgm:spPr/>
      <dgm:t>
        <a:bodyPr/>
        <a:lstStyle/>
        <a:p>
          <a:r>
            <a:rPr lang="en-CA" sz="1100"/>
            <a:t>Install the application on local machines (PC/laptop).</a:t>
          </a:r>
          <a:endParaRPr lang="en-US" sz="1100"/>
        </a:p>
      </dgm:t>
    </dgm:pt>
    <dgm:pt modelId="{E1E99A5E-0C55-40F5-9C09-43EE9E40FD53}" type="parTrans" cxnId="{CCC1B277-8312-46CC-B0DE-3997A2802B2B}">
      <dgm:prSet/>
      <dgm:spPr/>
      <dgm:t>
        <a:bodyPr/>
        <a:lstStyle/>
        <a:p>
          <a:endParaRPr lang="en-US" sz="1100"/>
        </a:p>
      </dgm:t>
    </dgm:pt>
    <dgm:pt modelId="{8CF4047B-4725-45EC-ADE9-2AFBC0732A3C}" type="sibTrans" cxnId="{CCC1B277-8312-46CC-B0DE-3997A2802B2B}">
      <dgm:prSet/>
      <dgm:spPr/>
      <dgm:t>
        <a:bodyPr/>
        <a:lstStyle/>
        <a:p>
          <a:endParaRPr lang="en-US" sz="1100"/>
        </a:p>
      </dgm:t>
    </dgm:pt>
    <dgm:pt modelId="{B55C072B-F109-4192-9494-699A62A36B99}">
      <dgm:prSet custT="1"/>
      <dgm:spPr/>
      <dgm:t>
        <a:bodyPr/>
        <a:lstStyle/>
        <a:p>
          <a:r>
            <a:rPr lang="en-CA" sz="1100"/>
            <a:t>Use SQLite for local data storage.</a:t>
          </a:r>
          <a:endParaRPr lang="en-US" sz="1100"/>
        </a:p>
      </dgm:t>
    </dgm:pt>
    <dgm:pt modelId="{C9CA5830-075E-45A7-87B2-954835A6E6FF}" type="parTrans" cxnId="{338717A1-D060-4C53-AD88-F0EFE187EB5A}">
      <dgm:prSet/>
      <dgm:spPr/>
      <dgm:t>
        <a:bodyPr/>
        <a:lstStyle/>
        <a:p>
          <a:endParaRPr lang="en-US" sz="1100"/>
        </a:p>
      </dgm:t>
    </dgm:pt>
    <dgm:pt modelId="{CD8DC41F-E5F8-4B53-8B07-29E595CE047F}" type="sibTrans" cxnId="{338717A1-D060-4C53-AD88-F0EFE187EB5A}">
      <dgm:prSet/>
      <dgm:spPr/>
      <dgm:t>
        <a:bodyPr/>
        <a:lstStyle/>
        <a:p>
          <a:endParaRPr lang="en-US" sz="1100"/>
        </a:p>
      </dgm:t>
    </dgm:pt>
    <dgm:pt modelId="{8C8C5DED-9CE0-4E1C-86B1-A82CB7A022CF}">
      <dgm:prSet custT="1"/>
      <dgm:spPr/>
      <dgm:t>
        <a:bodyPr/>
        <a:lstStyle/>
        <a:p>
          <a:r>
            <a:rPr lang="en-CA" sz="1100"/>
            <a:t>Implement with JavaScript/Django</a:t>
          </a:r>
          <a:endParaRPr lang="en-US" sz="1100"/>
        </a:p>
      </dgm:t>
    </dgm:pt>
    <dgm:pt modelId="{EB4C9254-B1C5-4670-A55E-B04A7D7C842A}" type="parTrans" cxnId="{6AC226FB-2F21-4835-8FCD-33F69044405A}">
      <dgm:prSet/>
      <dgm:spPr/>
      <dgm:t>
        <a:bodyPr/>
        <a:lstStyle/>
        <a:p>
          <a:endParaRPr lang="en-US" sz="1100"/>
        </a:p>
      </dgm:t>
    </dgm:pt>
    <dgm:pt modelId="{793B2AE8-51A2-4E9F-9E90-A87A501C5010}" type="sibTrans" cxnId="{6AC226FB-2F21-4835-8FCD-33F69044405A}">
      <dgm:prSet/>
      <dgm:spPr/>
      <dgm:t>
        <a:bodyPr/>
        <a:lstStyle/>
        <a:p>
          <a:endParaRPr lang="en-US" sz="1100"/>
        </a:p>
      </dgm:t>
    </dgm:pt>
    <dgm:pt modelId="{B4499B55-072D-4059-B251-ABC1BB109502}">
      <dgm:prSet custT="1"/>
      <dgm:spPr/>
      <dgm:t>
        <a:bodyPr/>
        <a:lstStyle/>
        <a:p>
          <a:pPr>
            <a:defRPr b="1"/>
          </a:pPr>
          <a:r>
            <a:rPr lang="en-CA" sz="1100"/>
            <a:t>Performance 	</a:t>
          </a:r>
          <a:endParaRPr lang="en-US" sz="1100"/>
        </a:p>
      </dgm:t>
    </dgm:pt>
    <dgm:pt modelId="{0FAC00A7-4DB1-494A-ADE8-1113E73C177E}" type="parTrans" cxnId="{D6D50F8D-9061-44A6-B372-D9647524B22E}">
      <dgm:prSet/>
      <dgm:spPr/>
      <dgm:t>
        <a:bodyPr/>
        <a:lstStyle/>
        <a:p>
          <a:endParaRPr lang="en-US" sz="1100"/>
        </a:p>
      </dgm:t>
    </dgm:pt>
    <dgm:pt modelId="{6D6728C1-0893-45F9-9BB1-57BC4905E28F}" type="sibTrans" cxnId="{D6D50F8D-9061-44A6-B372-D9647524B22E}">
      <dgm:prSet/>
      <dgm:spPr/>
      <dgm:t>
        <a:bodyPr/>
        <a:lstStyle/>
        <a:p>
          <a:endParaRPr lang="en-US" sz="1100"/>
        </a:p>
      </dgm:t>
    </dgm:pt>
    <dgm:pt modelId="{8BF94145-21A1-41D4-9C0E-2B6C0ABD39E1}">
      <dgm:prSet custT="1"/>
      <dgm:spPr/>
      <dgm:t>
        <a:bodyPr/>
        <a:lstStyle/>
        <a:p>
          <a:r>
            <a:rPr lang="en-CA" sz="1100"/>
            <a:t>Handle up to 10 concurrent users.</a:t>
          </a:r>
          <a:endParaRPr lang="en-US" sz="1100"/>
        </a:p>
      </dgm:t>
    </dgm:pt>
    <dgm:pt modelId="{49D7D430-1C39-48B8-9E81-CB09271194D1}" type="parTrans" cxnId="{D3DCAEA5-6B3D-4018-AC17-BE260E477B93}">
      <dgm:prSet/>
      <dgm:spPr/>
      <dgm:t>
        <a:bodyPr/>
        <a:lstStyle/>
        <a:p>
          <a:endParaRPr lang="en-US" sz="1100"/>
        </a:p>
      </dgm:t>
    </dgm:pt>
    <dgm:pt modelId="{D01E75A4-1046-496C-9FED-FC6D265B0EB6}" type="sibTrans" cxnId="{D3DCAEA5-6B3D-4018-AC17-BE260E477B93}">
      <dgm:prSet/>
      <dgm:spPr/>
      <dgm:t>
        <a:bodyPr/>
        <a:lstStyle/>
        <a:p>
          <a:endParaRPr lang="en-US" sz="1100"/>
        </a:p>
      </dgm:t>
    </dgm:pt>
    <dgm:pt modelId="{549A181F-6AF4-49EC-9768-76E9DD53C4AD}">
      <dgm:prSet custT="1"/>
      <dgm:spPr/>
      <dgm:t>
        <a:bodyPr/>
        <a:lstStyle/>
        <a:p>
          <a:r>
            <a:rPr lang="en-CA" sz="1100"/>
            <a:t>Ensure 99.9% uptime.</a:t>
          </a:r>
          <a:endParaRPr lang="en-US" sz="1100"/>
        </a:p>
      </dgm:t>
    </dgm:pt>
    <dgm:pt modelId="{8953D461-93FB-4604-8CEC-0D82674B8851}" type="parTrans" cxnId="{1FE75DB7-2935-4BC2-872B-AB7B21475574}">
      <dgm:prSet/>
      <dgm:spPr/>
      <dgm:t>
        <a:bodyPr/>
        <a:lstStyle/>
        <a:p>
          <a:endParaRPr lang="en-US" sz="1100"/>
        </a:p>
      </dgm:t>
    </dgm:pt>
    <dgm:pt modelId="{5123550E-6954-4FAD-9517-F03EAED9689F}" type="sibTrans" cxnId="{1FE75DB7-2935-4BC2-872B-AB7B21475574}">
      <dgm:prSet/>
      <dgm:spPr/>
      <dgm:t>
        <a:bodyPr/>
        <a:lstStyle/>
        <a:p>
          <a:endParaRPr lang="en-US" sz="1100"/>
        </a:p>
      </dgm:t>
    </dgm:pt>
    <dgm:pt modelId="{DAAD6C24-1387-4C89-A8B4-71BBC6F1B747}">
      <dgm:prSet custT="1"/>
      <dgm:spPr/>
      <dgm:t>
        <a:bodyPr/>
        <a:lstStyle/>
        <a:p>
          <a:r>
            <a:rPr lang="en-CA" sz="1100"/>
            <a:t>Ensure 2-second response time.</a:t>
          </a:r>
          <a:endParaRPr lang="en-US" sz="1100"/>
        </a:p>
      </dgm:t>
    </dgm:pt>
    <dgm:pt modelId="{2116B9BD-53A3-411F-B5FF-3C9FB84756F6}" type="parTrans" cxnId="{6137A41D-FDBD-49C3-A12B-5D62C58DCA92}">
      <dgm:prSet/>
      <dgm:spPr/>
      <dgm:t>
        <a:bodyPr/>
        <a:lstStyle/>
        <a:p>
          <a:endParaRPr lang="en-US" sz="1100"/>
        </a:p>
      </dgm:t>
    </dgm:pt>
    <dgm:pt modelId="{A1184258-3DE1-47BA-B79A-A8E1D17F0DAC}" type="sibTrans" cxnId="{6137A41D-FDBD-49C3-A12B-5D62C58DCA92}">
      <dgm:prSet/>
      <dgm:spPr/>
      <dgm:t>
        <a:bodyPr/>
        <a:lstStyle/>
        <a:p>
          <a:endParaRPr lang="en-US" sz="1100"/>
        </a:p>
      </dgm:t>
    </dgm:pt>
    <dgm:pt modelId="{2D52178B-E803-439B-97A0-A64C681DC893}">
      <dgm:prSet custT="1"/>
      <dgm:spPr/>
      <dgm:t>
        <a:bodyPr/>
        <a:lstStyle/>
        <a:p>
          <a:pPr>
            <a:defRPr b="1"/>
          </a:pPr>
          <a:r>
            <a:rPr lang="en-CA" sz="1100"/>
            <a:t>Security </a:t>
          </a:r>
          <a:endParaRPr lang="en-US" sz="1100"/>
        </a:p>
      </dgm:t>
    </dgm:pt>
    <dgm:pt modelId="{0F263E17-D7BA-4187-85E3-0B8C8458A924}" type="parTrans" cxnId="{6D20BA00-B50D-4679-BA2D-A3A009051E4A}">
      <dgm:prSet/>
      <dgm:spPr/>
      <dgm:t>
        <a:bodyPr/>
        <a:lstStyle/>
        <a:p>
          <a:endParaRPr lang="en-US" sz="1100"/>
        </a:p>
      </dgm:t>
    </dgm:pt>
    <dgm:pt modelId="{5CFA146B-6667-452F-B1C9-EF926375C6CD}" type="sibTrans" cxnId="{6D20BA00-B50D-4679-BA2D-A3A009051E4A}">
      <dgm:prSet/>
      <dgm:spPr/>
      <dgm:t>
        <a:bodyPr/>
        <a:lstStyle/>
        <a:p>
          <a:endParaRPr lang="en-US" sz="1100"/>
        </a:p>
      </dgm:t>
    </dgm:pt>
    <dgm:pt modelId="{B2591842-E49F-4DB9-A1C9-24A3503CCFC3}">
      <dgm:prSet custT="1"/>
      <dgm:spPr/>
      <dgm:t>
        <a:bodyPr/>
        <a:lstStyle/>
        <a:p>
          <a:r>
            <a:rPr lang="en-CA" sz="1100"/>
            <a:t>Data Encryption</a:t>
          </a:r>
          <a:endParaRPr lang="en-US" sz="1100"/>
        </a:p>
      </dgm:t>
    </dgm:pt>
    <dgm:pt modelId="{9ACE0533-F0F8-4D89-9A9C-CA7A8A6F894C}" type="parTrans" cxnId="{F7022F1D-024C-4D9D-998F-C854F2BEB293}">
      <dgm:prSet/>
      <dgm:spPr/>
      <dgm:t>
        <a:bodyPr/>
        <a:lstStyle/>
        <a:p>
          <a:endParaRPr lang="en-US" sz="1100"/>
        </a:p>
      </dgm:t>
    </dgm:pt>
    <dgm:pt modelId="{1315869A-3B50-461E-8F22-EEB79E07D1D5}" type="sibTrans" cxnId="{F7022F1D-024C-4D9D-998F-C854F2BEB293}">
      <dgm:prSet/>
      <dgm:spPr/>
      <dgm:t>
        <a:bodyPr/>
        <a:lstStyle/>
        <a:p>
          <a:endParaRPr lang="en-US" sz="1100"/>
        </a:p>
      </dgm:t>
    </dgm:pt>
    <dgm:pt modelId="{97DE72D0-CF9E-49D5-A635-B98537C39B34}">
      <dgm:prSet custT="1"/>
      <dgm:spPr/>
      <dgm:t>
        <a:bodyPr/>
        <a:lstStyle/>
        <a:p>
          <a:r>
            <a:rPr lang="en-CA" sz="1100"/>
            <a:t>User Authentication</a:t>
          </a:r>
          <a:endParaRPr lang="en-US" sz="1100"/>
        </a:p>
      </dgm:t>
    </dgm:pt>
    <dgm:pt modelId="{D6F27BAB-4ECE-40A1-AEC3-982184886B3A}" type="parTrans" cxnId="{0AAE673B-6B2D-4343-B4C6-0479A7F8AA1E}">
      <dgm:prSet/>
      <dgm:spPr/>
      <dgm:t>
        <a:bodyPr/>
        <a:lstStyle/>
        <a:p>
          <a:endParaRPr lang="en-US" sz="1100"/>
        </a:p>
      </dgm:t>
    </dgm:pt>
    <dgm:pt modelId="{9D4AA0F4-AB44-4DB4-B475-C476E093CA3E}" type="sibTrans" cxnId="{0AAE673B-6B2D-4343-B4C6-0479A7F8AA1E}">
      <dgm:prSet/>
      <dgm:spPr/>
      <dgm:t>
        <a:bodyPr/>
        <a:lstStyle/>
        <a:p>
          <a:endParaRPr lang="en-US" sz="1100"/>
        </a:p>
      </dgm:t>
    </dgm:pt>
    <dgm:pt modelId="{8246A37F-D2DD-4C44-8A78-B7D476A3CE28}">
      <dgm:prSet custT="1"/>
      <dgm:spPr/>
      <dgm:t>
        <a:bodyPr/>
        <a:lstStyle/>
        <a:p>
          <a:pPr>
            <a:defRPr b="1"/>
          </a:pPr>
          <a:r>
            <a:rPr lang="en-CA" sz="1100"/>
            <a:t>Accuracy </a:t>
          </a:r>
          <a:endParaRPr lang="en-US" sz="1100"/>
        </a:p>
      </dgm:t>
    </dgm:pt>
    <dgm:pt modelId="{766FD07B-6B99-4B44-9C94-119F0E7D45D2}" type="parTrans" cxnId="{870D7889-7912-4328-97D8-B38968D6A39B}">
      <dgm:prSet/>
      <dgm:spPr/>
      <dgm:t>
        <a:bodyPr/>
        <a:lstStyle/>
        <a:p>
          <a:endParaRPr lang="en-US" sz="1100"/>
        </a:p>
      </dgm:t>
    </dgm:pt>
    <dgm:pt modelId="{928C7CA6-7631-4E9D-AE2C-365F98B5C06F}" type="sibTrans" cxnId="{870D7889-7912-4328-97D8-B38968D6A39B}">
      <dgm:prSet/>
      <dgm:spPr/>
      <dgm:t>
        <a:bodyPr/>
        <a:lstStyle/>
        <a:p>
          <a:endParaRPr lang="en-US" sz="1100"/>
        </a:p>
      </dgm:t>
    </dgm:pt>
    <dgm:pt modelId="{6BF5D1CF-3BC5-4430-AF49-762108D053E1}">
      <dgm:prSet custT="1"/>
      <dgm:spPr/>
      <dgm:t>
        <a:bodyPr/>
        <a:lstStyle/>
        <a:p>
          <a:r>
            <a:rPr lang="en-CA" sz="1100"/>
            <a:t> 100 % Win Detection Accuracy</a:t>
          </a:r>
          <a:endParaRPr lang="en-US" sz="1100"/>
        </a:p>
      </dgm:t>
    </dgm:pt>
    <dgm:pt modelId="{61A8D81B-F80C-4836-B8E3-E3D10F199745}" type="parTrans" cxnId="{F2FA4FA6-6661-48BE-956F-7988CEC4D2FB}">
      <dgm:prSet/>
      <dgm:spPr/>
      <dgm:t>
        <a:bodyPr/>
        <a:lstStyle/>
        <a:p>
          <a:endParaRPr lang="en-US" sz="1100"/>
        </a:p>
      </dgm:t>
    </dgm:pt>
    <dgm:pt modelId="{7E88A686-BF0E-427C-B9D4-2BCD0AF3B1F2}" type="sibTrans" cxnId="{F2FA4FA6-6661-48BE-956F-7988CEC4D2FB}">
      <dgm:prSet/>
      <dgm:spPr/>
      <dgm:t>
        <a:bodyPr/>
        <a:lstStyle/>
        <a:p>
          <a:endParaRPr lang="en-US" sz="1100"/>
        </a:p>
      </dgm:t>
    </dgm:pt>
    <dgm:pt modelId="{AAD4B55F-8551-4A48-9244-65FA8E99D12A}">
      <dgm:prSet custT="1"/>
      <dgm:spPr/>
      <dgm:t>
        <a:bodyPr/>
        <a:lstStyle/>
        <a:p>
          <a:r>
            <a:rPr lang="en-CA" sz="1100" dirty="0"/>
            <a:t>Unique Serial Numbers</a:t>
          </a:r>
          <a:endParaRPr lang="en-US" sz="1100" dirty="0"/>
        </a:p>
      </dgm:t>
    </dgm:pt>
    <dgm:pt modelId="{FF6772B5-7836-4076-A059-F938DCDCA4B4}" type="parTrans" cxnId="{6414FAAA-731D-4699-A977-0F6922491F2F}">
      <dgm:prSet/>
      <dgm:spPr/>
      <dgm:t>
        <a:bodyPr/>
        <a:lstStyle/>
        <a:p>
          <a:endParaRPr lang="en-US" sz="1100"/>
        </a:p>
      </dgm:t>
    </dgm:pt>
    <dgm:pt modelId="{0797DD02-37F8-455C-893B-CCE9FE4D192A}" type="sibTrans" cxnId="{6414FAAA-731D-4699-A977-0F6922491F2F}">
      <dgm:prSet/>
      <dgm:spPr/>
      <dgm:t>
        <a:bodyPr/>
        <a:lstStyle/>
        <a:p>
          <a:endParaRPr lang="en-US" sz="1100"/>
        </a:p>
      </dgm:t>
    </dgm:pt>
    <dgm:pt modelId="{FE090265-88AF-4F3F-B2BE-CB65E2F628C9}">
      <dgm:prSet custT="1"/>
      <dgm:spPr/>
      <dgm:t>
        <a:bodyPr/>
        <a:lstStyle/>
        <a:p>
          <a:r>
            <a:rPr lang="en-CA" sz="1100" dirty="0"/>
            <a:t>Card expiration Management</a:t>
          </a:r>
          <a:endParaRPr lang="en-US" sz="1100" dirty="0"/>
        </a:p>
      </dgm:t>
    </dgm:pt>
    <dgm:pt modelId="{7F3C034B-9576-4C04-B717-3B2B0FA1494A}" type="parTrans" cxnId="{2198BD0B-2457-44FC-AA1B-5FD74FF6D413}">
      <dgm:prSet/>
      <dgm:spPr/>
      <dgm:t>
        <a:bodyPr/>
        <a:lstStyle/>
        <a:p>
          <a:endParaRPr lang="en-US" sz="1100"/>
        </a:p>
      </dgm:t>
    </dgm:pt>
    <dgm:pt modelId="{1EBDFDEA-61B0-4C5F-AB72-64BA21745620}" type="sibTrans" cxnId="{2198BD0B-2457-44FC-AA1B-5FD74FF6D413}">
      <dgm:prSet/>
      <dgm:spPr/>
      <dgm:t>
        <a:bodyPr/>
        <a:lstStyle/>
        <a:p>
          <a:endParaRPr lang="en-US" sz="1100"/>
        </a:p>
      </dgm:t>
    </dgm:pt>
    <dgm:pt modelId="{B03D0887-AB99-44A3-8D62-CDCDC36A77E2}">
      <dgm:prSet custT="1"/>
      <dgm:spPr/>
      <dgm:t>
        <a:bodyPr/>
        <a:lstStyle/>
        <a:p>
          <a:pPr>
            <a:defRPr b="1"/>
          </a:pPr>
          <a:r>
            <a:rPr lang="en-CA" sz="1100"/>
            <a:t>UI/UX:</a:t>
          </a:r>
          <a:endParaRPr lang="en-US" sz="1100"/>
        </a:p>
      </dgm:t>
    </dgm:pt>
    <dgm:pt modelId="{CD591D9F-B437-45E3-81D4-84E242420B32}" type="parTrans" cxnId="{75F5B1BB-5F35-4349-9EBB-493BD36D8CDC}">
      <dgm:prSet/>
      <dgm:spPr/>
      <dgm:t>
        <a:bodyPr/>
        <a:lstStyle/>
        <a:p>
          <a:endParaRPr lang="en-US" sz="1100"/>
        </a:p>
      </dgm:t>
    </dgm:pt>
    <dgm:pt modelId="{0BEE2A47-85D1-493D-906B-F4825D034C6B}" type="sibTrans" cxnId="{75F5B1BB-5F35-4349-9EBB-493BD36D8CDC}">
      <dgm:prSet/>
      <dgm:spPr/>
      <dgm:t>
        <a:bodyPr/>
        <a:lstStyle/>
        <a:p>
          <a:endParaRPr lang="en-US" sz="1100"/>
        </a:p>
      </dgm:t>
    </dgm:pt>
    <dgm:pt modelId="{351D1C1F-01D5-41B3-9C1E-2B3B26B3DE42}">
      <dgm:prSet custT="1"/>
      <dgm:spPr/>
      <dgm:t>
        <a:bodyPr/>
        <a:lstStyle/>
        <a:p>
          <a:r>
            <a:rPr lang="en-CA" sz="1100"/>
            <a:t>Responsive design for desktop, tablet, mobile.</a:t>
          </a:r>
          <a:endParaRPr lang="en-US" sz="1100"/>
        </a:p>
      </dgm:t>
    </dgm:pt>
    <dgm:pt modelId="{16DC81A6-C0C1-4292-94F6-8F010A5C55B4}" type="parTrans" cxnId="{45694806-50D7-4579-BDBD-37F94C3AF0B4}">
      <dgm:prSet/>
      <dgm:spPr/>
      <dgm:t>
        <a:bodyPr/>
        <a:lstStyle/>
        <a:p>
          <a:endParaRPr lang="en-US" sz="1100"/>
        </a:p>
      </dgm:t>
    </dgm:pt>
    <dgm:pt modelId="{24CBE7EE-993B-4E59-9355-12CA27EC8D12}" type="sibTrans" cxnId="{45694806-50D7-4579-BDBD-37F94C3AF0B4}">
      <dgm:prSet/>
      <dgm:spPr/>
      <dgm:t>
        <a:bodyPr/>
        <a:lstStyle/>
        <a:p>
          <a:endParaRPr lang="en-US" sz="1100"/>
        </a:p>
      </dgm:t>
    </dgm:pt>
    <dgm:pt modelId="{139B5840-9D49-4A2C-ADC9-6CA3D6AA8046}">
      <dgm:prSet custT="1"/>
      <dgm:spPr/>
      <dgm:t>
        <a:bodyPr/>
        <a:lstStyle/>
        <a:p>
          <a:r>
            <a:rPr lang="en-CA" sz="1100"/>
            <a:t>Intuitive navigation.</a:t>
          </a:r>
          <a:endParaRPr lang="en-US" sz="1100"/>
        </a:p>
      </dgm:t>
    </dgm:pt>
    <dgm:pt modelId="{4C6618B2-AB77-4C16-9B62-235FFD5BDF5A}" type="parTrans" cxnId="{7A412FAB-8D69-4D23-9232-DD331E8EE0F0}">
      <dgm:prSet/>
      <dgm:spPr/>
      <dgm:t>
        <a:bodyPr/>
        <a:lstStyle/>
        <a:p>
          <a:endParaRPr lang="en-US" sz="1100"/>
        </a:p>
      </dgm:t>
    </dgm:pt>
    <dgm:pt modelId="{4A5742FE-5749-46CA-8503-B4E6DB1BD109}" type="sibTrans" cxnId="{7A412FAB-8D69-4D23-9232-DD331E8EE0F0}">
      <dgm:prSet/>
      <dgm:spPr/>
      <dgm:t>
        <a:bodyPr/>
        <a:lstStyle/>
        <a:p>
          <a:endParaRPr lang="en-US" sz="1100"/>
        </a:p>
      </dgm:t>
    </dgm:pt>
    <dgm:pt modelId="{5D38FAA3-2A14-41CE-B345-7CF96886D094}">
      <dgm:prSet custT="1"/>
      <dgm:spPr/>
      <dgm:t>
        <a:bodyPr/>
        <a:lstStyle/>
        <a:p>
          <a:r>
            <a:rPr lang="en-CA" sz="1100"/>
            <a:t>User-friendly interface.</a:t>
          </a:r>
          <a:endParaRPr lang="en-US" sz="1100"/>
        </a:p>
      </dgm:t>
    </dgm:pt>
    <dgm:pt modelId="{7CC67311-8EEE-4BDF-AA7D-B4E73EA8EC8E}" type="parTrans" cxnId="{A0551033-CCD6-4A81-A864-BA19B13A2171}">
      <dgm:prSet/>
      <dgm:spPr/>
      <dgm:t>
        <a:bodyPr/>
        <a:lstStyle/>
        <a:p>
          <a:endParaRPr lang="en-US" sz="1100"/>
        </a:p>
      </dgm:t>
    </dgm:pt>
    <dgm:pt modelId="{65927AC8-424D-4B5B-84E7-68C40498210E}" type="sibTrans" cxnId="{A0551033-CCD6-4A81-A864-BA19B13A2171}">
      <dgm:prSet/>
      <dgm:spPr/>
      <dgm:t>
        <a:bodyPr/>
        <a:lstStyle/>
        <a:p>
          <a:endParaRPr lang="en-US" sz="1100"/>
        </a:p>
      </dgm:t>
    </dgm:pt>
    <dgm:pt modelId="{FCB6220F-9D5D-4AAC-A4EE-4668D99C78EF}">
      <dgm:prSet custT="1"/>
      <dgm:spPr/>
      <dgm:t>
        <a:bodyPr/>
        <a:lstStyle/>
        <a:p>
          <a:pPr>
            <a:defRPr b="1"/>
          </a:pPr>
          <a:r>
            <a:rPr lang="en-CA" sz="1100"/>
            <a:t>Compliance:</a:t>
          </a:r>
          <a:endParaRPr lang="en-US" sz="1100"/>
        </a:p>
      </dgm:t>
    </dgm:pt>
    <dgm:pt modelId="{1A5F047E-5762-47BE-BE41-E334F6E2661E}" type="parTrans" cxnId="{1628C80D-5AFB-4A0D-BD21-2A6EB83AFDF3}">
      <dgm:prSet/>
      <dgm:spPr/>
      <dgm:t>
        <a:bodyPr/>
        <a:lstStyle/>
        <a:p>
          <a:endParaRPr lang="en-US" sz="1100"/>
        </a:p>
      </dgm:t>
    </dgm:pt>
    <dgm:pt modelId="{65BF0665-8D5D-4215-8907-056DF7F4F58D}" type="sibTrans" cxnId="{1628C80D-5AFB-4A0D-BD21-2A6EB83AFDF3}">
      <dgm:prSet/>
      <dgm:spPr/>
      <dgm:t>
        <a:bodyPr/>
        <a:lstStyle/>
        <a:p>
          <a:endParaRPr lang="en-US" sz="1100"/>
        </a:p>
      </dgm:t>
    </dgm:pt>
    <dgm:pt modelId="{C0D93BDE-D703-4B14-BAD7-A873BE2BFFDF}">
      <dgm:prSet custT="1"/>
      <dgm:spPr/>
      <dgm:t>
        <a:bodyPr/>
        <a:lstStyle/>
        <a:p>
          <a:r>
            <a:rPr lang="en-CA" sz="1100"/>
            <a:t>Adhere to SLGA guidelines.</a:t>
          </a:r>
          <a:endParaRPr lang="en-US" sz="1100"/>
        </a:p>
      </dgm:t>
    </dgm:pt>
    <dgm:pt modelId="{52F32D29-2D19-4997-8621-A217B4EA5829}" type="parTrans" cxnId="{926FF722-1E3F-47AE-9111-AF6839458ECD}">
      <dgm:prSet/>
      <dgm:spPr/>
      <dgm:t>
        <a:bodyPr/>
        <a:lstStyle/>
        <a:p>
          <a:endParaRPr lang="en-US" sz="1100"/>
        </a:p>
      </dgm:t>
    </dgm:pt>
    <dgm:pt modelId="{3BFF92D9-BDFD-4047-9BED-D51C116700C2}" type="sibTrans" cxnId="{926FF722-1E3F-47AE-9111-AF6839458ECD}">
      <dgm:prSet/>
      <dgm:spPr/>
      <dgm:t>
        <a:bodyPr/>
        <a:lstStyle/>
        <a:p>
          <a:endParaRPr lang="en-US" sz="1100"/>
        </a:p>
      </dgm:t>
    </dgm:pt>
    <dgm:pt modelId="{F632F07F-E4CD-4B6E-9A2D-C89E6E01488C}" type="pres">
      <dgm:prSet presAssocID="{8C173EB1-70E8-4BC0-B6AE-672E09DC0F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76FD43-9AAA-4DCD-86FE-1CA2920B5B5E}" type="pres">
      <dgm:prSet presAssocID="{1E27B74C-92B5-4EA2-98DB-7821DE7EAFC5}" presName="root" presStyleCnt="0"/>
      <dgm:spPr/>
    </dgm:pt>
    <dgm:pt modelId="{6EF15297-4184-449C-9FD4-6E9DFCDA69C7}" type="pres">
      <dgm:prSet presAssocID="{1E27B74C-92B5-4EA2-98DB-7821DE7EAFC5}" presName="rootComposite" presStyleCnt="0"/>
      <dgm:spPr/>
    </dgm:pt>
    <dgm:pt modelId="{94B7BC37-E713-469A-9BA0-D8EDCF58E3ED}" type="pres">
      <dgm:prSet presAssocID="{1E27B74C-92B5-4EA2-98DB-7821DE7EAFC5}" presName="rootText" presStyleLbl="node1" presStyleIdx="0" presStyleCnt="7"/>
      <dgm:spPr/>
    </dgm:pt>
    <dgm:pt modelId="{141D0A87-3BEC-43FA-963A-50E168D4DC44}" type="pres">
      <dgm:prSet presAssocID="{1E27B74C-92B5-4EA2-98DB-7821DE7EAFC5}" presName="rootConnector" presStyleLbl="node1" presStyleIdx="0" presStyleCnt="7"/>
      <dgm:spPr/>
    </dgm:pt>
    <dgm:pt modelId="{B4A157FC-0375-4F04-96CF-AB23AB90D305}" type="pres">
      <dgm:prSet presAssocID="{1E27B74C-92B5-4EA2-98DB-7821DE7EAFC5}" presName="childShape" presStyleCnt="0"/>
      <dgm:spPr/>
    </dgm:pt>
    <dgm:pt modelId="{21C4755A-B7A4-4D52-A3CD-E36C33B0014D}" type="pres">
      <dgm:prSet presAssocID="{871D3C62-2F21-4CF8-8A84-AEEF9979BEC0}" presName="Name13" presStyleLbl="parChTrans1D2" presStyleIdx="0" presStyleCnt="17"/>
      <dgm:spPr/>
    </dgm:pt>
    <dgm:pt modelId="{F654DC51-9D12-4BF9-8E23-58C80E5D9E0A}" type="pres">
      <dgm:prSet presAssocID="{92BD54DC-9F3D-47CD-AEEB-2D45EE23DDBC}" presName="childText" presStyleLbl="bgAcc1" presStyleIdx="0" presStyleCnt="17">
        <dgm:presLayoutVars>
          <dgm:bulletEnabled val="1"/>
        </dgm:presLayoutVars>
      </dgm:prSet>
      <dgm:spPr/>
    </dgm:pt>
    <dgm:pt modelId="{35EBD7FF-4D43-4980-8B8E-914C06CE0BDD}" type="pres">
      <dgm:prSet presAssocID="{6C3C9990-B4A5-47EE-97CF-49C9DD0FCBAF}" presName="Name13" presStyleLbl="parChTrans1D2" presStyleIdx="1" presStyleCnt="17"/>
      <dgm:spPr/>
    </dgm:pt>
    <dgm:pt modelId="{A0CF96FF-8328-403F-9C1B-B52D9C542AE5}" type="pres">
      <dgm:prSet presAssocID="{5F935B9D-E544-4410-B2B8-B92E6FDED400}" presName="childText" presStyleLbl="bgAcc1" presStyleIdx="1" presStyleCnt="17">
        <dgm:presLayoutVars>
          <dgm:bulletEnabled val="1"/>
        </dgm:presLayoutVars>
      </dgm:prSet>
      <dgm:spPr/>
    </dgm:pt>
    <dgm:pt modelId="{2461BED5-FA68-4C9C-85F0-4D3E227DD27A}" type="pres">
      <dgm:prSet presAssocID="{7EE8FCA5-DD25-46DD-8D7A-AD6931855E11}" presName="root" presStyleCnt="0"/>
      <dgm:spPr/>
    </dgm:pt>
    <dgm:pt modelId="{3DA4D15D-F2AF-424C-A053-FE6D23CF1500}" type="pres">
      <dgm:prSet presAssocID="{7EE8FCA5-DD25-46DD-8D7A-AD6931855E11}" presName="rootComposite" presStyleCnt="0"/>
      <dgm:spPr/>
    </dgm:pt>
    <dgm:pt modelId="{EBB1D0BC-A0C4-439D-A2DB-03321D8F9DC5}" type="pres">
      <dgm:prSet presAssocID="{7EE8FCA5-DD25-46DD-8D7A-AD6931855E11}" presName="rootText" presStyleLbl="node1" presStyleIdx="1" presStyleCnt="7"/>
      <dgm:spPr/>
    </dgm:pt>
    <dgm:pt modelId="{EC408868-ECE2-46A2-838B-564869362C07}" type="pres">
      <dgm:prSet presAssocID="{7EE8FCA5-DD25-46DD-8D7A-AD6931855E11}" presName="rootConnector" presStyleLbl="node1" presStyleIdx="1" presStyleCnt="7"/>
      <dgm:spPr/>
    </dgm:pt>
    <dgm:pt modelId="{0BD23E18-453D-45E9-8280-47DAF8684373}" type="pres">
      <dgm:prSet presAssocID="{7EE8FCA5-DD25-46DD-8D7A-AD6931855E11}" presName="childShape" presStyleCnt="0"/>
      <dgm:spPr/>
    </dgm:pt>
    <dgm:pt modelId="{72548B38-CC48-4847-80A5-17A0DBB8B82D}" type="pres">
      <dgm:prSet presAssocID="{E1E99A5E-0C55-40F5-9C09-43EE9E40FD53}" presName="Name13" presStyleLbl="parChTrans1D2" presStyleIdx="2" presStyleCnt="17"/>
      <dgm:spPr/>
    </dgm:pt>
    <dgm:pt modelId="{9A41C402-5FC2-4C3B-852C-AD6807B9E219}" type="pres">
      <dgm:prSet presAssocID="{B6C7BFDF-7785-4906-82BF-38141F68C76A}" presName="childText" presStyleLbl="bgAcc1" presStyleIdx="2" presStyleCnt="17">
        <dgm:presLayoutVars>
          <dgm:bulletEnabled val="1"/>
        </dgm:presLayoutVars>
      </dgm:prSet>
      <dgm:spPr/>
    </dgm:pt>
    <dgm:pt modelId="{2691BA3D-321D-433E-BA2B-D678F6B2965C}" type="pres">
      <dgm:prSet presAssocID="{C9CA5830-075E-45A7-87B2-954835A6E6FF}" presName="Name13" presStyleLbl="parChTrans1D2" presStyleIdx="3" presStyleCnt="17"/>
      <dgm:spPr/>
    </dgm:pt>
    <dgm:pt modelId="{ADBAA627-DB07-4C38-980F-B3CD4FF7DE10}" type="pres">
      <dgm:prSet presAssocID="{B55C072B-F109-4192-9494-699A62A36B99}" presName="childText" presStyleLbl="bgAcc1" presStyleIdx="3" presStyleCnt="17">
        <dgm:presLayoutVars>
          <dgm:bulletEnabled val="1"/>
        </dgm:presLayoutVars>
      </dgm:prSet>
      <dgm:spPr/>
    </dgm:pt>
    <dgm:pt modelId="{D66B57D4-0B66-4967-BC3E-FC3BAF0C5047}" type="pres">
      <dgm:prSet presAssocID="{EB4C9254-B1C5-4670-A55E-B04A7D7C842A}" presName="Name13" presStyleLbl="parChTrans1D2" presStyleIdx="4" presStyleCnt="17"/>
      <dgm:spPr/>
    </dgm:pt>
    <dgm:pt modelId="{C13E6266-E08D-4756-90E8-76020673943C}" type="pres">
      <dgm:prSet presAssocID="{8C8C5DED-9CE0-4E1C-86B1-A82CB7A022CF}" presName="childText" presStyleLbl="bgAcc1" presStyleIdx="4" presStyleCnt="17">
        <dgm:presLayoutVars>
          <dgm:bulletEnabled val="1"/>
        </dgm:presLayoutVars>
      </dgm:prSet>
      <dgm:spPr/>
    </dgm:pt>
    <dgm:pt modelId="{EA0B0B5D-3738-4CD8-BA42-BD35B29F8CF1}" type="pres">
      <dgm:prSet presAssocID="{B4499B55-072D-4059-B251-ABC1BB109502}" presName="root" presStyleCnt="0"/>
      <dgm:spPr/>
    </dgm:pt>
    <dgm:pt modelId="{0F5BE810-0BA3-4524-A14E-1A8C4AD81A6B}" type="pres">
      <dgm:prSet presAssocID="{B4499B55-072D-4059-B251-ABC1BB109502}" presName="rootComposite" presStyleCnt="0"/>
      <dgm:spPr/>
    </dgm:pt>
    <dgm:pt modelId="{F106CD07-778A-4A87-A9F8-373F1018AB74}" type="pres">
      <dgm:prSet presAssocID="{B4499B55-072D-4059-B251-ABC1BB109502}" presName="rootText" presStyleLbl="node1" presStyleIdx="2" presStyleCnt="7"/>
      <dgm:spPr/>
    </dgm:pt>
    <dgm:pt modelId="{214739B3-D88E-4D4F-9D80-275FE7F4EEF3}" type="pres">
      <dgm:prSet presAssocID="{B4499B55-072D-4059-B251-ABC1BB109502}" presName="rootConnector" presStyleLbl="node1" presStyleIdx="2" presStyleCnt="7"/>
      <dgm:spPr/>
    </dgm:pt>
    <dgm:pt modelId="{C4438451-DE5E-41B4-B211-95FEB1B85753}" type="pres">
      <dgm:prSet presAssocID="{B4499B55-072D-4059-B251-ABC1BB109502}" presName="childShape" presStyleCnt="0"/>
      <dgm:spPr/>
    </dgm:pt>
    <dgm:pt modelId="{8EC2452F-7960-415E-AE92-440786874826}" type="pres">
      <dgm:prSet presAssocID="{49D7D430-1C39-48B8-9E81-CB09271194D1}" presName="Name13" presStyleLbl="parChTrans1D2" presStyleIdx="5" presStyleCnt="17"/>
      <dgm:spPr/>
    </dgm:pt>
    <dgm:pt modelId="{E5545F8B-32E2-402E-9D38-BB307F0408F5}" type="pres">
      <dgm:prSet presAssocID="{8BF94145-21A1-41D4-9C0E-2B6C0ABD39E1}" presName="childText" presStyleLbl="bgAcc1" presStyleIdx="5" presStyleCnt="17">
        <dgm:presLayoutVars>
          <dgm:bulletEnabled val="1"/>
        </dgm:presLayoutVars>
      </dgm:prSet>
      <dgm:spPr/>
    </dgm:pt>
    <dgm:pt modelId="{E1B49699-4732-4E52-A103-4CA52D0E131D}" type="pres">
      <dgm:prSet presAssocID="{8953D461-93FB-4604-8CEC-0D82674B8851}" presName="Name13" presStyleLbl="parChTrans1D2" presStyleIdx="6" presStyleCnt="17"/>
      <dgm:spPr/>
    </dgm:pt>
    <dgm:pt modelId="{EA8FE2BC-776E-4F9B-9AE0-A9258A90E1CE}" type="pres">
      <dgm:prSet presAssocID="{549A181F-6AF4-49EC-9768-76E9DD53C4AD}" presName="childText" presStyleLbl="bgAcc1" presStyleIdx="6" presStyleCnt="17">
        <dgm:presLayoutVars>
          <dgm:bulletEnabled val="1"/>
        </dgm:presLayoutVars>
      </dgm:prSet>
      <dgm:spPr/>
    </dgm:pt>
    <dgm:pt modelId="{4E693739-4E21-4135-8936-58FC9519C78E}" type="pres">
      <dgm:prSet presAssocID="{2116B9BD-53A3-411F-B5FF-3C9FB84756F6}" presName="Name13" presStyleLbl="parChTrans1D2" presStyleIdx="7" presStyleCnt="17"/>
      <dgm:spPr/>
    </dgm:pt>
    <dgm:pt modelId="{FD0B9048-F2F9-4E17-AE38-D56741C7E5B6}" type="pres">
      <dgm:prSet presAssocID="{DAAD6C24-1387-4C89-A8B4-71BBC6F1B747}" presName="childText" presStyleLbl="bgAcc1" presStyleIdx="7" presStyleCnt="17">
        <dgm:presLayoutVars>
          <dgm:bulletEnabled val="1"/>
        </dgm:presLayoutVars>
      </dgm:prSet>
      <dgm:spPr/>
    </dgm:pt>
    <dgm:pt modelId="{A43A7B42-0527-4EA9-95DC-02C9464FE3FB}" type="pres">
      <dgm:prSet presAssocID="{2D52178B-E803-439B-97A0-A64C681DC893}" presName="root" presStyleCnt="0"/>
      <dgm:spPr/>
    </dgm:pt>
    <dgm:pt modelId="{DE1CC9BD-BBA7-4ECE-A8F8-CDFA197F964D}" type="pres">
      <dgm:prSet presAssocID="{2D52178B-E803-439B-97A0-A64C681DC893}" presName="rootComposite" presStyleCnt="0"/>
      <dgm:spPr/>
    </dgm:pt>
    <dgm:pt modelId="{119D74AD-CF41-42A1-A4FC-79B51B01708A}" type="pres">
      <dgm:prSet presAssocID="{2D52178B-E803-439B-97A0-A64C681DC893}" presName="rootText" presStyleLbl="node1" presStyleIdx="3" presStyleCnt="7"/>
      <dgm:spPr/>
    </dgm:pt>
    <dgm:pt modelId="{48C344DE-30D6-4CFA-AE7D-DD2D3FEC684E}" type="pres">
      <dgm:prSet presAssocID="{2D52178B-E803-439B-97A0-A64C681DC893}" presName="rootConnector" presStyleLbl="node1" presStyleIdx="3" presStyleCnt="7"/>
      <dgm:spPr/>
    </dgm:pt>
    <dgm:pt modelId="{B7E1EC63-FB88-4F89-A4AB-F4C79794F478}" type="pres">
      <dgm:prSet presAssocID="{2D52178B-E803-439B-97A0-A64C681DC893}" presName="childShape" presStyleCnt="0"/>
      <dgm:spPr/>
    </dgm:pt>
    <dgm:pt modelId="{681FC60F-0FE8-413A-91A1-411249129C02}" type="pres">
      <dgm:prSet presAssocID="{9ACE0533-F0F8-4D89-9A9C-CA7A8A6F894C}" presName="Name13" presStyleLbl="parChTrans1D2" presStyleIdx="8" presStyleCnt="17"/>
      <dgm:spPr/>
    </dgm:pt>
    <dgm:pt modelId="{DAA0AC2D-0212-46A0-A516-1888BEAFDD76}" type="pres">
      <dgm:prSet presAssocID="{B2591842-E49F-4DB9-A1C9-24A3503CCFC3}" presName="childText" presStyleLbl="bgAcc1" presStyleIdx="8" presStyleCnt="17">
        <dgm:presLayoutVars>
          <dgm:bulletEnabled val="1"/>
        </dgm:presLayoutVars>
      </dgm:prSet>
      <dgm:spPr/>
    </dgm:pt>
    <dgm:pt modelId="{1E033C9D-B8DE-46E3-BCC6-4290A1F6E512}" type="pres">
      <dgm:prSet presAssocID="{D6F27BAB-4ECE-40A1-AEC3-982184886B3A}" presName="Name13" presStyleLbl="parChTrans1D2" presStyleIdx="9" presStyleCnt="17"/>
      <dgm:spPr/>
    </dgm:pt>
    <dgm:pt modelId="{286FA4B4-4409-4947-9CC0-6DFE772C2A75}" type="pres">
      <dgm:prSet presAssocID="{97DE72D0-CF9E-49D5-A635-B98537C39B34}" presName="childText" presStyleLbl="bgAcc1" presStyleIdx="9" presStyleCnt="17">
        <dgm:presLayoutVars>
          <dgm:bulletEnabled val="1"/>
        </dgm:presLayoutVars>
      </dgm:prSet>
      <dgm:spPr/>
    </dgm:pt>
    <dgm:pt modelId="{93F13122-2BCC-4DDA-8B97-F1B5A857607E}" type="pres">
      <dgm:prSet presAssocID="{8246A37F-D2DD-4C44-8A78-B7D476A3CE28}" presName="root" presStyleCnt="0"/>
      <dgm:spPr/>
    </dgm:pt>
    <dgm:pt modelId="{51B5CE6B-3B51-41E2-A24C-10D8B48B4A93}" type="pres">
      <dgm:prSet presAssocID="{8246A37F-D2DD-4C44-8A78-B7D476A3CE28}" presName="rootComposite" presStyleCnt="0"/>
      <dgm:spPr/>
    </dgm:pt>
    <dgm:pt modelId="{F854FD9F-043D-45B7-AF98-8BAEAA8CD623}" type="pres">
      <dgm:prSet presAssocID="{8246A37F-D2DD-4C44-8A78-B7D476A3CE28}" presName="rootText" presStyleLbl="node1" presStyleIdx="4" presStyleCnt="7"/>
      <dgm:spPr/>
    </dgm:pt>
    <dgm:pt modelId="{0D117284-DB4F-4DE8-AFE4-5ADD6CBCE236}" type="pres">
      <dgm:prSet presAssocID="{8246A37F-D2DD-4C44-8A78-B7D476A3CE28}" presName="rootConnector" presStyleLbl="node1" presStyleIdx="4" presStyleCnt="7"/>
      <dgm:spPr/>
    </dgm:pt>
    <dgm:pt modelId="{5F4A98FA-68A1-4AF3-A945-59DC4C850931}" type="pres">
      <dgm:prSet presAssocID="{8246A37F-D2DD-4C44-8A78-B7D476A3CE28}" presName="childShape" presStyleCnt="0"/>
      <dgm:spPr/>
    </dgm:pt>
    <dgm:pt modelId="{516F7C81-5BEC-4808-955B-F00FF419E825}" type="pres">
      <dgm:prSet presAssocID="{61A8D81B-F80C-4836-B8E3-E3D10F199745}" presName="Name13" presStyleLbl="parChTrans1D2" presStyleIdx="10" presStyleCnt="17"/>
      <dgm:spPr/>
    </dgm:pt>
    <dgm:pt modelId="{E989CFC7-3793-4C65-AC7C-BC181DE9B643}" type="pres">
      <dgm:prSet presAssocID="{6BF5D1CF-3BC5-4430-AF49-762108D053E1}" presName="childText" presStyleLbl="bgAcc1" presStyleIdx="10" presStyleCnt="17">
        <dgm:presLayoutVars>
          <dgm:bulletEnabled val="1"/>
        </dgm:presLayoutVars>
      </dgm:prSet>
      <dgm:spPr/>
    </dgm:pt>
    <dgm:pt modelId="{18034C65-C52E-4717-BE71-5960D53C006E}" type="pres">
      <dgm:prSet presAssocID="{FF6772B5-7836-4076-A059-F938DCDCA4B4}" presName="Name13" presStyleLbl="parChTrans1D2" presStyleIdx="11" presStyleCnt="17"/>
      <dgm:spPr/>
    </dgm:pt>
    <dgm:pt modelId="{DCE23903-3FF2-4C3D-8AB5-1F00E77807C3}" type="pres">
      <dgm:prSet presAssocID="{AAD4B55F-8551-4A48-9244-65FA8E99D12A}" presName="childText" presStyleLbl="bgAcc1" presStyleIdx="11" presStyleCnt="17">
        <dgm:presLayoutVars>
          <dgm:bulletEnabled val="1"/>
        </dgm:presLayoutVars>
      </dgm:prSet>
      <dgm:spPr/>
    </dgm:pt>
    <dgm:pt modelId="{EC253BA6-27AE-4C06-BE20-2ACE4A99F6B2}" type="pres">
      <dgm:prSet presAssocID="{7F3C034B-9576-4C04-B717-3B2B0FA1494A}" presName="Name13" presStyleLbl="parChTrans1D2" presStyleIdx="12" presStyleCnt="17"/>
      <dgm:spPr/>
    </dgm:pt>
    <dgm:pt modelId="{04FC8D86-DB9A-4635-B1D6-C22A209C173C}" type="pres">
      <dgm:prSet presAssocID="{FE090265-88AF-4F3F-B2BE-CB65E2F628C9}" presName="childText" presStyleLbl="bgAcc1" presStyleIdx="12" presStyleCnt="17">
        <dgm:presLayoutVars>
          <dgm:bulletEnabled val="1"/>
        </dgm:presLayoutVars>
      </dgm:prSet>
      <dgm:spPr/>
    </dgm:pt>
    <dgm:pt modelId="{BBF82DB1-3548-4EF1-BACD-A2CB2E02E4F5}" type="pres">
      <dgm:prSet presAssocID="{B03D0887-AB99-44A3-8D62-CDCDC36A77E2}" presName="root" presStyleCnt="0"/>
      <dgm:spPr/>
    </dgm:pt>
    <dgm:pt modelId="{C41EB186-2563-4BAD-B226-3C67ACAE2035}" type="pres">
      <dgm:prSet presAssocID="{B03D0887-AB99-44A3-8D62-CDCDC36A77E2}" presName="rootComposite" presStyleCnt="0"/>
      <dgm:spPr/>
    </dgm:pt>
    <dgm:pt modelId="{BA82E5A4-3D9A-47F0-9C86-41DA4260CBA8}" type="pres">
      <dgm:prSet presAssocID="{B03D0887-AB99-44A3-8D62-CDCDC36A77E2}" presName="rootText" presStyleLbl="node1" presStyleIdx="5" presStyleCnt="7"/>
      <dgm:spPr/>
    </dgm:pt>
    <dgm:pt modelId="{59BDEF2D-00A8-4694-A55D-9F09B98AE97A}" type="pres">
      <dgm:prSet presAssocID="{B03D0887-AB99-44A3-8D62-CDCDC36A77E2}" presName="rootConnector" presStyleLbl="node1" presStyleIdx="5" presStyleCnt="7"/>
      <dgm:spPr/>
    </dgm:pt>
    <dgm:pt modelId="{86C47658-7DB5-4380-AFB4-CC7B35164F9A}" type="pres">
      <dgm:prSet presAssocID="{B03D0887-AB99-44A3-8D62-CDCDC36A77E2}" presName="childShape" presStyleCnt="0"/>
      <dgm:spPr/>
    </dgm:pt>
    <dgm:pt modelId="{74B1F971-3374-4372-8BD6-60F966AE9B10}" type="pres">
      <dgm:prSet presAssocID="{16DC81A6-C0C1-4292-94F6-8F010A5C55B4}" presName="Name13" presStyleLbl="parChTrans1D2" presStyleIdx="13" presStyleCnt="17"/>
      <dgm:spPr/>
    </dgm:pt>
    <dgm:pt modelId="{2DC826AB-4F39-482F-B46E-E1346FDA162D}" type="pres">
      <dgm:prSet presAssocID="{351D1C1F-01D5-41B3-9C1E-2B3B26B3DE42}" presName="childText" presStyleLbl="bgAcc1" presStyleIdx="13" presStyleCnt="17">
        <dgm:presLayoutVars>
          <dgm:bulletEnabled val="1"/>
        </dgm:presLayoutVars>
      </dgm:prSet>
      <dgm:spPr/>
    </dgm:pt>
    <dgm:pt modelId="{E64D31BF-4146-4108-A668-BBE70DFFE650}" type="pres">
      <dgm:prSet presAssocID="{4C6618B2-AB77-4C16-9B62-235FFD5BDF5A}" presName="Name13" presStyleLbl="parChTrans1D2" presStyleIdx="14" presStyleCnt="17"/>
      <dgm:spPr/>
    </dgm:pt>
    <dgm:pt modelId="{42C30A97-D431-4106-8E42-462F126E455A}" type="pres">
      <dgm:prSet presAssocID="{139B5840-9D49-4A2C-ADC9-6CA3D6AA8046}" presName="childText" presStyleLbl="bgAcc1" presStyleIdx="14" presStyleCnt="17">
        <dgm:presLayoutVars>
          <dgm:bulletEnabled val="1"/>
        </dgm:presLayoutVars>
      </dgm:prSet>
      <dgm:spPr/>
    </dgm:pt>
    <dgm:pt modelId="{4E66A9F9-B5C9-4544-8439-468B99ABA507}" type="pres">
      <dgm:prSet presAssocID="{7CC67311-8EEE-4BDF-AA7D-B4E73EA8EC8E}" presName="Name13" presStyleLbl="parChTrans1D2" presStyleIdx="15" presStyleCnt="17"/>
      <dgm:spPr/>
    </dgm:pt>
    <dgm:pt modelId="{FA7761C8-4BFA-4D10-9B4D-0F9216A0DEB0}" type="pres">
      <dgm:prSet presAssocID="{5D38FAA3-2A14-41CE-B345-7CF96886D094}" presName="childText" presStyleLbl="bgAcc1" presStyleIdx="15" presStyleCnt="17">
        <dgm:presLayoutVars>
          <dgm:bulletEnabled val="1"/>
        </dgm:presLayoutVars>
      </dgm:prSet>
      <dgm:spPr/>
    </dgm:pt>
    <dgm:pt modelId="{45DDE20D-77CF-44CC-97BC-7F2412621766}" type="pres">
      <dgm:prSet presAssocID="{FCB6220F-9D5D-4AAC-A4EE-4668D99C78EF}" presName="root" presStyleCnt="0"/>
      <dgm:spPr/>
    </dgm:pt>
    <dgm:pt modelId="{F9513973-EBF0-47E5-9D52-BD98D5875814}" type="pres">
      <dgm:prSet presAssocID="{FCB6220F-9D5D-4AAC-A4EE-4668D99C78EF}" presName="rootComposite" presStyleCnt="0"/>
      <dgm:spPr/>
    </dgm:pt>
    <dgm:pt modelId="{A51FF392-A505-48FE-ADD1-EFEB66921F68}" type="pres">
      <dgm:prSet presAssocID="{FCB6220F-9D5D-4AAC-A4EE-4668D99C78EF}" presName="rootText" presStyleLbl="node1" presStyleIdx="6" presStyleCnt="7"/>
      <dgm:spPr/>
    </dgm:pt>
    <dgm:pt modelId="{C2AD96E6-A28F-4E1F-928A-8C62826A6A1B}" type="pres">
      <dgm:prSet presAssocID="{FCB6220F-9D5D-4AAC-A4EE-4668D99C78EF}" presName="rootConnector" presStyleLbl="node1" presStyleIdx="6" presStyleCnt="7"/>
      <dgm:spPr/>
    </dgm:pt>
    <dgm:pt modelId="{15DF4474-2588-43FB-8CB5-35FC5CFEF926}" type="pres">
      <dgm:prSet presAssocID="{FCB6220F-9D5D-4AAC-A4EE-4668D99C78EF}" presName="childShape" presStyleCnt="0"/>
      <dgm:spPr/>
    </dgm:pt>
    <dgm:pt modelId="{8B6F17F3-33A8-4A54-9B95-EE1231266CC3}" type="pres">
      <dgm:prSet presAssocID="{52F32D29-2D19-4997-8621-A217B4EA5829}" presName="Name13" presStyleLbl="parChTrans1D2" presStyleIdx="16" presStyleCnt="17"/>
      <dgm:spPr/>
    </dgm:pt>
    <dgm:pt modelId="{EF3BFB4F-4170-417D-969A-2C02E97FED34}" type="pres">
      <dgm:prSet presAssocID="{C0D93BDE-D703-4B14-BAD7-A873BE2BFFDF}" presName="childText" presStyleLbl="bgAcc1" presStyleIdx="16" presStyleCnt="17">
        <dgm:presLayoutVars>
          <dgm:bulletEnabled val="1"/>
        </dgm:presLayoutVars>
      </dgm:prSet>
      <dgm:spPr/>
    </dgm:pt>
  </dgm:ptLst>
  <dgm:cxnLst>
    <dgm:cxn modelId="{BABB4400-DD0B-494A-9141-21342F45122D}" type="presOf" srcId="{B2591842-E49F-4DB9-A1C9-24A3503CCFC3}" destId="{DAA0AC2D-0212-46A0-A516-1888BEAFDD76}" srcOrd="0" destOrd="0" presId="urn:microsoft.com/office/officeart/2005/8/layout/hierarchy3"/>
    <dgm:cxn modelId="{6D20BA00-B50D-4679-BA2D-A3A009051E4A}" srcId="{8C173EB1-70E8-4BC0-B6AE-672E09DC0F35}" destId="{2D52178B-E803-439B-97A0-A64C681DC893}" srcOrd="3" destOrd="0" parTransId="{0F263E17-D7BA-4187-85E3-0B8C8458A924}" sibTransId="{5CFA146B-6667-452F-B1C9-EF926375C6CD}"/>
    <dgm:cxn modelId="{C8076F01-DD27-471A-8AC6-65152F4CBFC1}" type="presOf" srcId="{8C8C5DED-9CE0-4E1C-86B1-A82CB7A022CF}" destId="{C13E6266-E08D-4756-90E8-76020673943C}" srcOrd="0" destOrd="0" presId="urn:microsoft.com/office/officeart/2005/8/layout/hierarchy3"/>
    <dgm:cxn modelId="{44CA7F05-1B52-4E1E-B6F7-ACD0D0F4EE64}" type="presOf" srcId="{2D52178B-E803-439B-97A0-A64C681DC893}" destId="{119D74AD-CF41-42A1-A4FC-79B51B01708A}" srcOrd="0" destOrd="0" presId="urn:microsoft.com/office/officeart/2005/8/layout/hierarchy3"/>
    <dgm:cxn modelId="{45694806-50D7-4579-BDBD-37F94C3AF0B4}" srcId="{B03D0887-AB99-44A3-8D62-CDCDC36A77E2}" destId="{351D1C1F-01D5-41B3-9C1E-2B3B26B3DE42}" srcOrd="0" destOrd="0" parTransId="{16DC81A6-C0C1-4292-94F6-8F010A5C55B4}" sibTransId="{24CBE7EE-993B-4E59-9355-12CA27EC8D12}"/>
    <dgm:cxn modelId="{FCF02F07-EC43-426D-A20C-288DF479F689}" type="presOf" srcId="{8C173EB1-70E8-4BC0-B6AE-672E09DC0F35}" destId="{F632F07F-E4CD-4B6E-9A2D-C89E6E01488C}" srcOrd="0" destOrd="0" presId="urn:microsoft.com/office/officeart/2005/8/layout/hierarchy3"/>
    <dgm:cxn modelId="{73825809-77E7-4090-82F1-ABC798E5A649}" srcId="{1E27B74C-92B5-4EA2-98DB-7821DE7EAFC5}" destId="{92BD54DC-9F3D-47CD-AEEB-2D45EE23DDBC}" srcOrd="0" destOrd="0" parTransId="{871D3C62-2F21-4CF8-8A84-AEEF9979BEC0}" sibTransId="{5DDDFCC1-E5F2-42F1-BD9F-C2B9D732A4F4}"/>
    <dgm:cxn modelId="{0487C409-B857-4CA7-AB37-E3F2D52F7BE6}" type="presOf" srcId="{FE090265-88AF-4F3F-B2BE-CB65E2F628C9}" destId="{04FC8D86-DB9A-4635-B1D6-C22A209C173C}" srcOrd="0" destOrd="0" presId="urn:microsoft.com/office/officeart/2005/8/layout/hierarchy3"/>
    <dgm:cxn modelId="{BABCC60A-2FBE-4C5C-B889-935A98CE26A8}" type="presOf" srcId="{7CC67311-8EEE-4BDF-AA7D-B4E73EA8EC8E}" destId="{4E66A9F9-B5C9-4544-8439-468B99ABA507}" srcOrd="0" destOrd="0" presId="urn:microsoft.com/office/officeart/2005/8/layout/hierarchy3"/>
    <dgm:cxn modelId="{2198BD0B-2457-44FC-AA1B-5FD74FF6D413}" srcId="{8246A37F-D2DD-4C44-8A78-B7D476A3CE28}" destId="{FE090265-88AF-4F3F-B2BE-CB65E2F628C9}" srcOrd="2" destOrd="0" parTransId="{7F3C034B-9576-4C04-B717-3B2B0FA1494A}" sibTransId="{1EBDFDEA-61B0-4C5F-AB72-64BA21745620}"/>
    <dgm:cxn modelId="{F666AE0C-872E-4C24-97FF-8A07147FC2F0}" type="presOf" srcId="{8246A37F-D2DD-4C44-8A78-B7D476A3CE28}" destId="{F854FD9F-043D-45B7-AF98-8BAEAA8CD623}" srcOrd="0" destOrd="0" presId="urn:microsoft.com/office/officeart/2005/8/layout/hierarchy3"/>
    <dgm:cxn modelId="{065F900D-6B17-40EB-9587-1A22B4B90E16}" type="presOf" srcId="{6BF5D1CF-3BC5-4430-AF49-762108D053E1}" destId="{E989CFC7-3793-4C65-AC7C-BC181DE9B643}" srcOrd="0" destOrd="0" presId="urn:microsoft.com/office/officeart/2005/8/layout/hierarchy3"/>
    <dgm:cxn modelId="{1628C80D-5AFB-4A0D-BD21-2A6EB83AFDF3}" srcId="{8C173EB1-70E8-4BC0-B6AE-672E09DC0F35}" destId="{FCB6220F-9D5D-4AAC-A4EE-4668D99C78EF}" srcOrd="6" destOrd="0" parTransId="{1A5F047E-5762-47BE-BE41-E334F6E2661E}" sibTransId="{65BF0665-8D5D-4215-8907-056DF7F4F58D}"/>
    <dgm:cxn modelId="{B626E214-642C-41E0-BA6F-C0BE97D46CD4}" type="presOf" srcId="{B4499B55-072D-4059-B251-ABC1BB109502}" destId="{F106CD07-778A-4A87-A9F8-373F1018AB74}" srcOrd="0" destOrd="0" presId="urn:microsoft.com/office/officeart/2005/8/layout/hierarchy3"/>
    <dgm:cxn modelId="{ED584715-71AB-49DA-8A86-6F4B00733F5F}" type="presOf" srcId="{AAD4B55F-8551-4A48-9244-65FA8E99D12A}" destId="{DCE23903-3FF2-4C3D-8AB5-1F00E77807C3}" srcOrd="0" destOrd="0" presId="urn:microsoft.com/office/officeart/2005/8/layout/hierarchy3"/>
    <dgm:cxn modelId="{D2775C16-AC40-4E60-8760-7A5C716162DF}" type="presOf" srcId="{8246A37F-D2DD-4C44-8A78-B7D476A3CE28}" destId="{0D117284-DB4F-4DE8-AFE4-5ADD6CBCE236}" srcOrd="1" destOrd="0" presId="urn:microsoft.com/office/officeart/2005/8/layout/hierarchy3"/>
    <dgm:cxn modelId="{0DBDB017-058E-479D-B907-4C64A6B5AF8E}" type="presOf" srcId="{B6C7BFDF-7785-4906-82BF-38141F68C76A}" destId="{9A41C402-5FC2-4C3B-852C-AD6807B9E219}" srcOrd="0" destOrd="0" presId="urn:microsoft.com/office/officeart/2005/8/layout/hierarchy3"/>
    <dgm:cxn modelId="{EB575519-D9C4-4F2B-BA16-6618C4DB4E04}" type="presOf" srcId="{8953D461-93FB-4604-8CEC-0D82674B8851}" destId="{E1B49699-4732-4E52-A103-4CA52D0E131D}" srcOrd="0" destOrd="0" presId="urn:microsoft.com/office/officeart/2005/8/layout/hierarchy3"/>
    <dgm:cxn modelId="{D560171D-C3F3-4640-A2E5-A18AFC50A23B}" type="presOf" srcId="{139B5840-9D49-4A2C-ADC9-6CA3D6AA8046}" destId="{42C30A97-D431-4106-8E42-462F126E455A}" srcOrd="0" destOrd="0" presId="urn:microsoft.com/office/officeart/2005/8/layout/hierarchy3"/>
    <dgm:cxn modelId="{F7022F1D-024C-4D9D-998F-C854F2BEB293}" srcId="{2D52178B-E803-439B-97A0-A64C681DC893}" destId="{B2591842-E49F-4DB9-A1C9-24A3503CCFC3}" srcOrd="0" destOrd="0" parTransId="{9ACE0533-F0F8-4D89-9A9C-CA7A8A6F894C}" sibTransId="{1315869A-3B50-461E-8F22-EEB79E07D1D5}"/>
    <dgm:cxn modelId="{6137A41D-FDBD-49C3-A12B-5D62C58DCA92}" srcId="{B4499B55-072D-4059-B251-ABC1BB109502}" destId="{DAAD6C24-1387-4C89-A8B4-71BBC6F1B747}" srcOrd="2" destOrd="0" parTransId="{2116B9BD-53A3-411F-B5FF-3C9FB84756F6}" sibTransId="{A1184258-3DE1-47BA-B79A-A8E1D17F0DAC}"/>
    <dgm:cxn modelId="{AE49D31D-335A-467D-A442-ED6EB3E47BBB}" type="presOf" srcId="{97DE72D0-CF9E-49D5-A635-B98537C39B34}" destId="{286FA4B4-4409-4947-9CC0-6DFE772C2A75}" srcOrd="0" destOrd="0" presId="urn:microsoft.com/office/officeart/2005/8/layout/hierarchy3"/>
    <dgm:cxn modelId="{926FF722-1E3F-47AE-9111-AF6839458ECD}" srcId="{FCB6220F-9D5D-4AAC-A4EE-4668D99C78EF}" destId="{C0D93BDE-D703-4B14-BAD7-A873BE2BFFDF}" srcOrd="0" destOrd="0" parTransId="{52F32D29-2D19-4997-8621-A217B4EA5829}" sibTransId="{3BFF92D9-BDFD-4047-9BED-D51C116700C2}"/>
    <dgm:cxn modelId="{67462123-1CC0-48A4-8D15-D24EF4BD62A2}" type="presOf" srcId="{DAAD6C24-1387-4C89-A8B4-71BBC6F1B747}" destId="{FD0B9048-F2F9-4E17-AE38-D56741C7E5B6}" srcOrd="0" destOrd="0" presId="urn:microsoft.com/office/officeart/2005/8/layout/hierarchy3"/>
    <dgm:cxn modelId="{FF0CB730-059C-4407-AB16-0F20D6848318}" type="presOf" srcId="{C0D93BDE-D703-4B14-BAD7-A873BE2BFFDF}" destId="{EF3BFB4F-4170-417D-969A-2C02E97FED34}" srcOrd="0" destOrd="0" presId="urn:microsoft.com/office/officeart/2005/8/layout/hierarchy3"/>
    <dgm:cxn modelId="{A0551033-CCD6-4A81-A864-BA19B13A2171}" srcId="{B03D0887-AB99-44A3-8D62-CDCDC36A77E2}" destId="{5D38FAA3-2A14-41CE-B345-7CF96886D094}" srcOrd="2" destOrd="0" parTransId="{7CC67311-8EEE-4BDF-AA7D-B4E73EA8EC8E}" sibTransId="{65927AC8-424D-4B5B-84E7-68C40498210E}"/>
    <dgm:cxn modelId="{7F02CD35-D193-40C5-B5B5-51245531611A}" type="presOf" srcId="{49D7D430-1C39-48B8-9E81-CB09271194D1}" destId="{8EC2452F-7960-415E-AE92-440786874826}" srcOrd="0" destOrd="0" presId="urn:microsoft.com/office/officeart/2005/8/layout/hierarchy3"/>
    <dgm:cxn modelId="{0AAE673B-6B2D-4343-B4C6-0479A7F8AA1E}" srcId="{2D52178B-E803-439B-97A0-A64C681DC893}" destId="{97DE72D0-CF9E-49D5-A635-B98537C39B34}" srcOrd="1" destOrd="0" parTransId="{D6F27BAB-4ECE-40A1-AEC3-982184886B3A}" sibTransId="{9D4AA0F4-AB44-4DB4-B475-C476E093CA3E}"/>
    <dgm:cxn modelId="{E8B5E73B-D37B-4ABD-B114-FE9EF34E2CBE}" type="presOf" srcId="{E1E99A5E-0C55-40F5-9C09-43EE9E40FD53}" destId="{72548B38-CC48-4847-80A5-17A0DBB8B82D}" srcOrd="0" destOrd="0" presId="urn:microsoft.com/office/officeart/2005/8/layout/hierarchy3"/>
    <dgm:cxn modelId="{B33D803D-608B-4B3F-8259-BCEC1D2E1451}" type="presOf" srcId="{7EE8FCA5-DD25-46DD-8D7A-AD6931855E11}" destId="{EC408868-ECE2-46A2-838B-564869362C07}" srcOrd="1" destOrd="0" presId="urn:microsoft.com/office/officeart/2005/8/layout/hierarchy3"/>
    <dgm:cxn modelId="{417F3C60-417A-419C-97E7-39633D87C5AD}" type="presOf" srcId="{4C6618B2-AB77-4C16-9B62-235FFD5BDF5A}" destId="{E64D31BF-4146-4108-A668-BBE70DFFE650}" srcOrd="0" destOrd="0" presId="urn:microsoft.com/office/officeart/2005/8/layout/hierarchy3"/>
    <dgm:cxn modelId="{B4ADBB60-013E-48F7-8CB6-A340A3639CEA}" srcId="{8C173EB1-70E8-4BC0-B6AE-672E09DC0F35}" destId="{7EE8FCA5-DD25-46DD-8D7A-AD6931855E11}" srcOrd="1" destOrd="0" parTransId="{463A061E-8B85-4245-A308-2DD7C62AA4AE}" sibTransId="{F807D969-6E48-40BD-89A4-B67C7F3B8D5C}"/>
    <dgm:cxn modelId="{E5438B4C-53DD-4B30-9DB3-F568E6A842B3}" type="presOf" srcId="{B4499B55-072D-4059-B251-ABC1BB109502}" destId="{214739B3-D88E-4D4F-9D80-275FE7F4EEF3}" srcOrd="1" destOrd="0" presId="urn:microsoft.com/office/officeart/2005/8/layout/hierarchy3"/>
    <dgm:cxn modelId="{C7ACC36F-9F29-4C0F-BC4B-AC2286ABAF88}" type="presOf" srcId="{8BF94145-21A1-41D4-9C0E-2B6C0ABD39E1}" destId="{E5545F8B-32E2-402E-9D38-BB307F0408F5}" srcOrd="0" destOrd="0" presId="urn:microsoft.com/office/officeart/2005/8/layout/hierarchy3"/>
    <dgm:cxn modelId="{BB36BC70-743D-4C32-BCFD-384CD48FC251}" type="presOf" srcId="{B55C072B-F109-4192-9494-699A62A36B99}" destId="{ADBAA627-DB07-4C38-980F-B3CD4FF7DE10}" srcOrd="0" destOrd="0" presId="urn:microsoft.com/office/officeart/2005/8/layout/hierarchy3"/>
    <dgm:cxn modelId="{EDDFE252-B4ED-4F4C-974F-53B86948C650}" type="presOf" srcId="{2D52178B-E803-439B-97A0-A64C681DC893}" destId="{48C344DE-30D6-4CFA-AE7D-DD2D3FEC684E}" srcOrd="1" destOrd="0" presId="urn:microsoft.com/office/officeart/2005/8/layout/hierarchy3"/>
    <dgm:cxn modelId="{33C61F54-C588-4152-97D1-05F2489F1F81}" type="presOf" srcId="{7F3C034B-9576-4C04-B717-3B2B0FA1494A}" destId="{EC253BA6-27AE-4C06-BE20-2ACE4A99F6B2}" srcOrd="0" destOrd="0" presId="urn:microsoft.com/office/officeart/2005/8/layout/hierarchy3"/>
    <dgm:cxn modelId="{06747376-EC6F-4A0A-9B67-03231BA35704}" type="presOf" srcId="{871D3C62-2F21-4CF8-8A84-AEEF9979BEC0}" destId="{21C4755A-B7A4-4D52-A3CD-E36C33B0014D}" srcOrd="0" destOrd="0" presId="urn:microsoft.com/office/officeart/2005/8/layout/hierarchy3"/>
    <dgm:cxn modelId="{04467C56-E2AD-40BD-9353-AF2B2FCC3973}" type="presOf" srcId="{7EE8FCA5-DD25-46DD-8D7A-AD6931855E11}" destId="{EBB1D0BC-A0C4-439D-A2DB-03321D8F9DC5}" srcOrd="0" destOrd="0" presId="urn:microsoft.com/office/officeart/2005/8/layout/hierarchy3"/>
    <dgm:cxn modelId="{F9521477-8511-4E1B-81D5-69D1D01C573C}" type="presOf" srcId="{92BD54DC-9F3D-47CD-AEEB-2D45EE23DDBC}" destId="{F654DC51-9D12-4BF9-8E23-58C80E5D9E0A}" srcOrd="0" destOrd="0" presId="urn:microsoft.com/office/officeart/2005/8/layout/hierarchy3"/>
    <dgm:cxn modelId="{CCC1B277-8312-46CC-B0DE-3997A2802B2B}" srcId="{7EE8FCA5-DD25-46DD-8D7A-AD6931855E11}" destId="{B6C7BFDF-7785-4906-82BF-38141F68C76A}" srcOrd="0" destOrd="0" parTransId="{E1E99A5E-0C55-40F5-9C09-43EE9E40FD53}" sibTransId="{8CF4047B-4725-45EC-ADE9-2AFBC0732A3C}"/>
    <dgm:cxn modelId="{C22ABA80-1FB6-4CA0-BACA-E83A9BEFC6B3}" type="presOf" srcId="{5D38FAA3-2A14-41CE-B345-7CF96886D094}" destId="{FA7761C8-4BFA-4D10-9B4D-0F9216A0DEB0}" srcOrd="0" destOrd="0" presId="urn:microsoft.com/office/officeart/2005/8/layout/hierarchy3"/>
    <dgm:cxn modelId="{8E01DD81-20C9-41E5-A0E6-900DD71477E8}" type="presOf" srcId="{C9CA5830-075E-45A7-87B2-954835A6E6FF}" destId="{2691BA3D-321D-433E-BA2B-D678F6B2965C}" srcOrd="0" destOrd="0" presId="urn:microsoft.com/office/officeart/2005/8/layout/hierarchy3"/>
    <dgm:cxn modelId="{9F0DFC83-6BEA-4B29-BFFD-6DE092568E7C}" srcId="{8C173EB1-70E8-4BC0-B6AE-672E09DC0F35}" destId="{1E27B74C-92B5-4EA2-98DB-7821DE7EAFC5}" srcOrd="0" destOrd="0" parTransId="{CE0CD4E7-32F1-4C32-854B-AAE3A4ED7FFC}" sibTransId="{7D59BF9B-38D7-4FF3-B3E6-85846F3D92E0}"/>
    <dgm:cxn modelId="{5A112388-EBC5-416A-B17C-733DD449ACD9}" type="presOf" srcId="{61A8D81B-F80C-4836-B8E3-E3D10F199745}" destId="{516F7C81-5BEC-4808-955B-F00FF419E825}" srcOrd="0" destOrd="0" presId="urn:microsoft.com/office/officeart/2005/8/layout/hierarchy3"/>
    <dgm:cxn modelId="{870D7889-7912-4328-97D8-B38968D6A39B}" srcId="{8C173EB1-70E8-4BC0-B6AE-672E09DC0F35}" destId="{8246A37F-D2DD-4C44-8A78-B7D476A3CE28}" srcOrd="4" destOrd="0" parTransId="{766FD07B-6B99-4B44-9C94-119F0E7D45D2}" sibTransId="{928C7CA6-7631-4E9D-AE2C-365F98B5C06F}"/>
    <dgm:cxn modelId="{D6D50F8D-9061-44A6-B372-D9647524B22E}" srcId="{8C173EB1-70E8-4BC0-B6AE-672E09DC0F35}" destId="{B4499B55-072D-4059-B251-ABC1BB109502}" srcOrd="2" destOrd="0" parTransId="{0FAC00A7-4DB1-494A-ADE8-1113E73C177E}" sibTransId="{6D6728C1-0893-45F9-9BB1-57BC4905E28F}"/>
    <dgm:cxn modelId="{EF95F08D-283C-49C8-BEDF-B49761874AA2}" type="presOf" srcId="{6C3C9990-B4A5-47EE-97CF-49C9DD0FCBAF}" destId="{35EBD7FF-4D43-4980-8B8E-914C06CE0BDD}" srcOrd="0" destOrd="0" presId="urn:microsoft.com/office/officeart/2005/8/layout/hierarchy3"/>
    <dgm:cxn modelId="{2EDF3D96-613B-4804-9E2F-B23C9A6971E4}" type="presOf" srcId="{351D1C1F-01D5-41B3-9C1E-2B3B26B3DE42}" destId="{2DC826AB-4F39-482F-B46E-E1346FDA162D}" srcOrd="0" destOrd="0" presId="urn:microsoft.com/office/officeart/2005/8/layout/hierarchy3"/>
    <dgm:cxn modelId="{FC6D3898-B29E-44AF-A51D-F955CA95D3F3}" type="presOf" srcId="{FF6772B5-7836-4076-A059-F938DCDCA4B4}" destId="{18034C65-C52E-4717-BE71-5960D53C006E}" srcOrd="0" destOrd="0" presId="urn:microsoft.com/office/officeart/2005/8/layout/hierarchy3"/>
    <dgm:cxn modelId="{338717A1-D060-4C53-AD88-F0EFE187EB5A}" srcId="{7EE8FCA5-DD25-46DD-8D7A-AD6931855E11}" destId="{B55C072B-F109-4192-9494-699A62A36B99}" srcOrd="1" destOrd="0" parTransId="{C9CA5830-075E-45A7-87B2-954835A6E6FF}" sibTransId="{CD8DC41F-E5F8-4B53-8B07-29E595CE047F}"/>
    <dgm:cxn modelId="{D3DCAEA5-6B3D-4018-AC17-BE260E477B93}" srcId="{B4499B55-072D-4059-B251-ABC1BB109502}" destId="{8BF94145-21A1-41D4-9C0E-2B6C0ABD39E1}" srcOrd="0" destOrd="0" parTransId="{49D7D430-1C39-48B8-9E81-CB09271194D1}" sibTransId="{D01E75A4-1046-496C-9FED-FC6D265B0EB6}"/>
    <dgm:cxn modelId="{0EF3CFA5-1117-4A07-BDB3-478517096944}" type="presOf" srcId="{2116B9BD-53A3-411F-B5FF-3C9FB84756F6}" destId="{4E693739-4E21-4135-8936-58FC9519C78E}" srcOrd="0" destOrd="0" presId="urn:microsoft.com/office/officeart/2005/8/layout/hierarchy3"/>
    <dgm:cxn modelId="{F2FA4FA6-6661-48BE-956F-7988CEC4D2FB}" srcId="{8246A37F-D2DD-4C44-8A78-B7D476A3CE28}" destId="{6BF5D1CF-3BC5-4430-AF49-762108D053E1}" srcOrd="0" destOrd="0" parTransId="{61A8D81B-F80C-4836-B8E3-E3D10F199745}" sibTransId="{7E88A686-BF0E-427C-B9D4-2BCD0AF3B1F2}"/>
    <dgm:cxn modelId="{906FA8A6-DD98-4CFB-BEB0-6703C8690991}" type="presOf" srcId="{549A181F-6AF4-49EC-9768-76E9DD53C4AD}" destId="{EA8FE2BC-776E-4F9B-9AE0-A9258A90E1CE}" srcOrd="0" destOrd="0" presId="urn:microsoft.com/office/officeart/2005/8/layout/hierarchy3"/>
    <dgm:cxn modelId="{3E45D1AA-F3D1-44DB-A230-B388EF02D2B8}" type="presOf" srcId="{16DC81A6-C0C1-4292-94F6-8F010A5C55B4}" destId="{74B1F971-3374-4372-8BD6-60F966AE9B10}" srcOrd="0" destOrd="0" presId="urn:microsoft.com/office/officeart/2005/8/layout/hierarchy3"/>
    <dgm:cxn modelId="{6414FAAA-731D-4699-A977-0F6922491F2F}" srcId="{8246A37F-D2DD-4C44-8A78-B7D476A3CE28}" destId="{AAD4B55F-8551-4A48-9244-65FA8E99D12A}" srcOrd="1" destOrd="0" parTransId="{FF6772B5-7836-4076-A059-F938DCDCA4B4}" sibTransId="{0797DD02-37F8-455C-893B-CCE9FE4D192A}"/>
    <dgm:cxn modelId="{7A412FAB-8D69-4D23-9232-DD331E8EE0F0}" srcId="{B03D0887-AB99-44A3-8D62-CDCDC36A77E2}" destId="{139B5840-9D49-4A2C-ADC9-6CA3D6AA8046}" srcOrd="1" destOrd="0" parTransId="{4C6618B2-AB77-4C16-9B62-235FFD5BDF5A}" sibTransId="{4A5742FE-5749-46CA-8503-B4E6DB1BD109}"/>
    <dgm:cxn modelId="{1FED44B0-17B6-469F-BF6F-B147E078D746}" type="presOf" srcId="{52F32D29-2D19-4997-8621-A217B4EA5829}" destId="{8B6F17F3-33A8-4A54-9B95-EE1231266CC3}" srcOrd="0" destOrd="0" presId="urn:microsoft.com/office/officeart/2005/8/layout/hierarchy3"/>
    <dgm:cxn modelId="{1FE75DB7-2935-4BC2-872B-AB7B21475574}" srcId="{B4499B55-072D-4059-B251-ABC1BB109502}" destId="{549A181F-6AF4-49EC-9768-76E9DD53C4AD}" srcOrd="1" destOrd="0" parTransId="{8953D461-93FB-4604-8CEC-0D82674B8851}" sibTransId="{5123550E-6954-4FAD-9517-F03EAED9689F}"/>
    <dgm:cxn modelId="{75F5B1BB-5F35-4349-9EBB-493BD36D8CDC}" srcId="{8C173EB1-70E8-4BC0-B6AE-672E09DC0F35}" destId="{B03D0887-AB99-44A3-8D62-CDCDC36A77E2}" srcOrd="5" destOrd="0" parTransId="{CD591D9F-B437-45E3-81D4-84E242420B32}" sibTransId="{0BEE2A47-85D1-493D-906B-F4825D034C6B}"/>
    <dgm:cxn modelId="{DC48D2BB-291B-446E-B752-3A79E5217027}" type="presOf" srcId="{B03D0887-AB99-44A3-8D62-CDCDC36A77E2}" destId="{BA82E5A4-3D9A-47F0-9C86-41DA4260CBA8}" srcOrd="0" destOrd="0" presId="urn:microsoft.com/office/officeart/2005/8/layout/hierarchy3"/>
    <dgm:cxn modelId="{006DFFBC-37B0-4D25-B176-A89DB69065DA}" type="presOf" srcId="{1E27B74C-92B5-4EA2-98DB-7821DE7EAFC5}" destId="{141D0A87-3BEC-43FA-963A-50E168D4DC44}" srcOrd="1" destOrd="0" presId="urn:microsoft.com/office/officeart/2005/8/layout/hierarchy3"/>
    <dgm:cxn modelId="{60C867C2-347B-4DDD-AB14-260E31F37997}" type="presOf" srcId="{9ACE0533-F0F8-4D89-9A9C-CA7A8A6F894C}" destId="{681FC60F-0FE8-413A-91A1-411249129C02}" srcOrd="0" destOrd="0" presId="urn:microsoft.com/office/officeart/2005/8/layout/hierarchy3"/>
    <dgm:cxn modelId="{195B16CB-9B24-4E4A-98C6-DB32D56B284D}" srcId="{1E27B74C-92B5-4EA2-98DB-7821DE7EAFC5}" destId="{5F935B9D-E544-4410-B2B8-B92E6FDED400}" srcOrd="1" destOrd="0" parTransId="{6C3C9990-B4A5-47EE-97CF-49C9DD0FCBAF}" sibTransId="{A3DD6B28-0659-43A9-ABD0-9323A9A6C05D}"/>
    <dgm:cxn modelId="{3DFF85CD-4127-41A8-9D13-0AF6DBE51416}" type="presOf" srcId="{D6F27BAB-4ECE-40A1-AEC3-982184886B3A}" destId="{1E033C9D-B8DE-46E3-BCC6-4290A1F6E512}" srcOrd="0" destOrd="0" presId="urn:microsoft.com/office/officeart/2005/8/layout/hierarchy3"/>
    <dgm:cxn modelId="{354EF0CF-18CE-4EBF-9CAF-2E288C514B0B}" type="presOf" srcId="{EB4C9254-B1C5-4670-A55E-B04A7D7C842A}" destId="{D66B57D4-0B66-4967-BC3E-FC3BAF0C5047}" srcOrd="0" destOrd="0" presId="urn:microsoft.com/office/officeart/2005/8/layout/hierarchy3"/>
    <dgm:cxn modelId="{A80E27D0-B2FE-40F9-A276-3330C53B461E}" type="presOf" srcId="{FCB6220F-9D5D-4AAC-A4EE-4668D99C78EF}" destId="{C2AD96E6-A28F-4E1F-928A-8C62826A6A1B}" srcOrd="1" destOrd="0" presId="urn:microsoft.com/office/officeart/2005/8/layout/hierarchy3"/>
    <dgm:cxn modelId="{9C5053D6-8682-42B0-B45B-F9EE7C983919}" type="presOf" srcId="{FCB6220F-9D5D-4AAC-A4EE-4668D99C78EF}" destId="{A51FF392-A505-48FE-ADD1-EFEB66921F68}" srcOrd="0" destOrd="0" presId="urn:microsoft.com/office/officeart/2005/8/layout/hierarchy3"/>
    <dgm:cxn modelId="{C0BDAED8-B442-43EF-8937-BDBD3F46CE8F}" type="presOf" srcId="{1E27B74C-92B5-4EA2-98DB-7821DE7EAFC5}" destId="{94B7BC37-E713-469A-9BA0-D8EDCF58E3ED}" srcOrd="0" destOrd="0" presId="urn:microsoft.com/office/officeart/2005/8/layout/hierarchy3"/>
    <dgm:cxn modelId="{D8B1DEEC-47AF-4A01-998A-D194B7CD035C}" type="presOf" srcId="{B03D0887-AB99-44A3-8D62-CDCDC36A77E2}" destId="{59BDEF2D-00A8-4694-A55D-9F09B98AE97A}" srcOrd="1" destOrd="0" presId="urn:microsoft.com/office/officeart/2005/8/layout/hierarchy3"/>
    <dgm:cxn modelId="{FEDC00FB-0655-49F3-B369-ADEB1EB4A15C}" type="presOf" srcId="{5F935B9D-E544-4410-B2B8-B92E6FDED400}" destId="{A0CF96FF-8328-403F-9C1B-B52D9C542AE5}" srcOrd="0" destOrd="0" presId="urn:microsoft.com/office/officeart/2005/8/layout/hierarchy3"/>
    <dgm:cxn modelId="{6AC226FB-2F21-4835-8FCD-33F69044405A}" srcId="{7EE8FCA5-DD25-46DD-8D7A-AD6931855E11}" destId="{8C8C5DED-9CE0-4E1C-86B1-A82CB7A022CF}" srcOrd="2" destOrd="0" parTransId="{EB4C9254-B1C5-4670-A55E-B04A7D7C842A}" sibTransId="{793B2AE8-51A2-4E9F-9E90-A87A501C5010}"/>
    <dgm:cxn modelId="{6F6D8BF7-9DBF-441B-B746-6EBDAEE3E4E2}" type="presParOf" srcId="{F632F07F-E4CD-4B6E-9A2D-C89E6E01488C}" destId="{9176FD43-9AAA-4DCD-86FE-1CA2920B5B5E}" srcOrd="0" destOrd="0" presId="urn:microsoft.com/office/officeart/2005/8/layout/hierarchy3"/>
    <dgm:cxn modelId="{C0603B07-8745-4EBC-8B9F-BDFD524ADB31}" type="presParOf" srcId="{9176FD43-9AAA-4DCD-86FE-1CA2920B5B5E}" destId="{6EF15297-4184-449C-9FD4-6E9DFCDA69C7}" srcOrd="0" destOrd="0" presId="urn:microsoft.com/office/officeart/2005/8/layout/hierarchy3"/>
    <dgm:cxn modelId="{D70ABF58-4F56-42D3-8521-2595FB0D35BE}" type="presParOf" srcId="{6EF15297-4184-449C-9FD4-6E9DFCDA69C7}" destId="{94B7BC37-E713-469A-9BA0-D8EDCF58E3ED}" srcOrd="0" destOrd="0" presId="urn:microsoft.com/office/officeart/2005/8/layout/hierarchy3"/>
    <dgm:cxn modelId="{7807A650-CB26-48C6-9902-027192266F6A}" type="presParOf" srcId="{6EF15297-4184-449C-9FD4-6E9DFCDA69C7}" destId="{141D0A87-3BEC-43FA-963A-50E168D4DC44}" srcOrd="1" destOrd="0" presId="urn:microsoft.com/office/officeart/2005/8/layout/hierarchy3"/>
    <dgm:cxn modelId="{FCADB610-24BC-4E22-A134-4D16719E8435}" type="presParOf" srcId="{9176FD43-9AAA-4DCD-86FE-1CA2920B5B5E}" destId="{B4A157FC-0375-4F04-96CF-AB23AB90D305}" srcOrd="1" destOrd="0" presId="urn:microsoft.com/office/officeart/2005/8/layout/hierarchy3"/>
    <dgm:cxn modelId="{B5E6814F-61DA-4F01-A1C6-99934EC90FD1}" type="presParOf" srcId="{B4A157FC-0375-4F04-96CF-AB23AB90D305}" destId="{21C4755A-B7A4-4D52-A3CD-E36C33B0014D}" srcOrd="0" destOrd="0" presId="urn:microsoft.com/office/officeart/2005/8/layout/hierarchy3"/>
    <dgm:cxn modelId="{33260E85-96B9-453B-9F7A-69566FC8BEA9}" type="presParOf" srcId="{B4A157FC-0375-4F04-96CF-AB23AB90D305}" destId="{F654DC51-9D12-4BF9-8E23-58C80E5D9E0A}" srcOrd="1" destOrd="0" presId="urn:microsoft.com/office/officeart/2005/8/layout/hierarchy3"/>
    <dgm:cxn modelId="{BA6B332E-0155-4367-AF19-CFFB9A5B8D41}" type="presParOf" srcId="{B4A157FC-0375-4F04-96CF-AB23AB90D305}" destId="{35EBD7FF-4D43-4980-8B8E-914C06CE0BDD}" srcOrd="2" destOrd="0" presId="urn:microsoft.com/office/officeart/2005/8/layout/hierarchy3"/>
    <dgm:cxn modelId="{38382402-B3FD-4286-8F9A-51AAE7128859}" type="presParOf" srcId="{B4A157FC-0375-4F04-96CF-AB23AB90D305}" destId="{A0CF96FF-8328-403F-9C1B-B52D9C542AE5}" srcOrd="3" destOrd="0" presId="urn:microsoft.com/office/officeart/2005/8/layout/hierarchy3"/>
    <dgm:cxn modelId="{29D8E403-4A87-4CEA-B4FF-FFFE6021E592}" type="presParOf" srcId="{F632F07F-E4CD-4B6E-9A2D-C89E6E01488C}" destId="{2461BED5-FA68-4C9C-85F0-4D3E227DD27A}" srcOrd="1" destOrd="0" presId="urn:microsoft.com/office/officeart/2005/8/layout/hierarchy3"/>
    <dgm:cxn modelId="{B27BB007-BC41-4E14-B7CE-D1ED59C2A7AE}" type="presParOf" srcId="{2461BED5-FA68-4C9C-85F0-4D3E227DD27A}" destId="{3DA4D15D-F2AF-424C-A053-FE6D23CF1500}" srcOrd="0" destOrd="0" presId="urn:microsoft.com/office/officeart/2005/8/layout/hierarchy3"/>
    <dgm:cxn modelId="{CAE6E3EA-056A-4C28-8CC1-CD2D7FACF1EC}" type="presParOf" srcId="{3DA4D15D-F2AF-424C-A053-FE6D23CF1500}" destId="{EBB1D0BC-A0C4-439D-A2DB-03321D8F9DC5}" srcOrd="0" destOrd="0" presId="urn:microsoft.com/office/officeart/2005/8/layout/hierarchy3"/>
    <dgm:cxn modelId="{907D8D95-E144-4406-9C27-9B11DB2EABE8}" type="presParOf" srcId="{3DA4D15D-F2AF-424C-A053-FE6D23CF1500}" destId="{EC408868-ECE2-46A2-838B-564869362C07}" srcOrd="1" destOrd="0" presId="urn:microsoft.com/office/officeart/2005/8/layout/hierarchy3"/>
    <dgm:cxn modelId="{C4A86A00-CA61-4407-8CA2-76BEECC9808D}" type="presParOf" srcId="{2461BED5-FA68-4C9C-85F0-4D3E227DD27A}" destId="{0BD23E18-453D-45E9-8280-47DAF8684373}" srcOrd="1" destOrd="0" presId="urn:microsoft.com/office/officeart/2005/8/layout/hierarchy3"/>
    <dgm:cxn modelId="{68A337AF-87DE-4C9B-BB87-7645EA357B11}" type="presParOf" srcId="{0BD23E18-453D-45E9-8280-47DAF8684373}" destId="{72548B38-CC48-4847-80A5-17A0DBB8B82D}" srcOrd="0" destOrd="0" presId="urn:microsoft.com/office/officeart/2005/8/layout/hierarchy3"/>
    <dgm:cxn modelId="{D2424C3B-1B87-4720-8967-FD5D282B5A22}" type="presParOf" srcId="{0BD23E18-453D-45E9-8280-47DAF8684373}" destId="{9A41C402-5FC2-4C3B-852C-AD6807B9E219}" srcOrd="1" destOrd="0" presId="urn:microsoft.com/office/officeart/2005/8/layout/hierarchy3"/>
    <dgm:cxn modelId="{8BF37CC2-B126-4AB2-B4D1-C4F70060F2E0}" type="presParOf" srcId="{0BD23E18-453D-45E9-8280-47DAF8684373}" destId="{2691BA3D-321D-433E-BA2B-D678F6B2965C}" srcOrd="2" destOrd="0" presId="urn:microsoft.com/office/officeart/2005/8/layout/hierarchy3"/>
    <dgm:cxn modelId="{0F7A3FCB-03B9-4929-8702-81BDAF2FCA75}" type="presParOf" srcId="{0BD23E18-453D-45E9-8280-47DAF8684373}" destId="{ADBAA627-DB07-4C38-980F-B3CD4FF7DE10}" srcOrd="3" destOrd="0" presId="urn:microsoft.com/office/officeart/2005/8/layout/hierarchy3"/>
    <dgm:cxn modelId="{D27FDFC7-AB8E-4A62-A171-D87531F716D5}" type="presParOf" srcId="{0BD23E18-453D-45E9-8280-47DAF8684373}" destId="{D66B57D4-0B66-4967-BC3E-FC3BAF0C5047}" srcOrd="4" destOrd="0" presId="urn:microsoft.com/office/officeart/2005/8/layout/hierarchy3"/>
    <dgm:cxn modelId="{3D78E3B4-FEC3-450F-AB5B-B223D5DD5622}" type="presParOf" srcId="{0BD23E18-453D-45E9-8280-47DAF8684373}" destId="{C13E6266-E08D-4756-90E8-76020673943C}" srcOrd="5" destOrd="0" presId="urn:microsoft.com/office/officeart/2005/8/layout/hierarchy3"/>
    <dgm:cxn modelId="{5381028D-6A95-428A-BC27-5EEB4A6CC93B}" type="presParOf" srcId="{F632F07F-E4CD-4B6E-9A2D-C89E6E01488C}" destId="{EA0B0B5D-3738-4CD8-BA42-BD35B29F8CF1}" srcOrd="2" destOrd="0" presId="urn:microsoft.com/office/officeart/2005/8/layout/hierarchy3"/>
    <dgm:cxn modelId="{3AE84B9A-42F0-47A3-B006-5D21D7E96024}" type="presParOf" srcId="{EA0B0B5D-3738-4CD8-BA42-BD35B29F8CF1}" destId="{0F5BE810-0BA3-4524-A14E-1A8C4AD81A6B}" srcOrd="0" destOrd="0" presId="urn:microsoft.com/office/officeart/2005/8/layout/hierarchy3"/>
    <dgm:cxn modelId="{83577AF4-B0C5-47E5-8647-834A729F36B3}" type="presParOf" srcId="{0F5BE810-0BA3-4524-A14E-1A8C4AD81A6B}" destId="{F106CD07-778A-4A87-A9F8-373F1018AB74}" srcOrd="0" destOrd="0" presId="urn:microsoft.com/office/officeart/2005/8/layout/hierarchy3"/>
    <dgm:cxn modelId="{2A9513B8-73F1-4008-B858-41290348DA61}" type="presParOf" srcId="{0F5BE810-0BA3-4524-A14E-1A8C4AD81A6B}" destId="{214739B3-D88E-4D4F-9D80-275FE7F4EEF3}" srcOrd="1" destOrd="0" presId="urn:microsoft.com/office/officeart/2005/8/layout/hierarchy3"/>
    <dgm:cxn modelId="{A8427C3F-1DF4-4E0F-9F1A-8D264714884C}" type="presParOf" srcId="{EA0B0B5D-3738-4CD8-BA42-BD35B29F8CF1}" destId="{C4438451-DE5E-41B4-B211-95FEB1B85753}" srcOrd="1" destOrd="0" presId="urn:microsoft.com/office/officeart/2005/8/layout/hierarchy3"/>
    <dgm:cxn modelId="{BE8BA493-0633-4327-A60E-3B84331EDB63}" type="presParOf" srcId="{C4438451-DE5E-41B4-B211-95FEB1B85753}" destId="{8EC2452F-7960-415E-AE92-440786874826}" srcOrd="0" destOrd="0" presId="urn:microsoft.com/office/officeart/2005/8/layout/hierarchy3"/>
    <dgm:cxn modelId="{7211719F-B274-4242-88CF-D233D10CCE5F}" type="presParOf" srcId="{C4438451-DE5E-41B4-B211-95FEB1B85753}" destId="{E5545F8B-32E2-402E-9D38-BB307F0408F5}" srcOrd="1" destOrd="0" presId="urn:microsoft.com/office/officeart/2005/8/layout/hierarchy3"/>
    <dgm:cxn modelId="{63436CCD-13B9-43A9-91BF-99955B32BDD9}" type="presParOf" srcId="{C4438451-DE5E-41B4-B211-95FEB1B85753}" destId="{E1B49699-4732-4E52-A103-4CA52D0E131D}" srcOrd="2" destOrd="0" presId="urn:microsoft.com/office/officeart/2005/8/layout/hierarchy3"/>
    <dgm:cxn modelId="{0ACC11B7-A897-4696-8F53-2FF132743BF9}" type="presParOf" srcId="{C4438451-DE5E-41B4-B211-95FEB1B85753}" destId="{EA8FE2BC-776E-4F9B-9AE0-A9258A90E1CE}" srcOrd="3" destOrd="0" presId="urn:microsoft.com/office/officeart/2005/8/layout/hierarchy3"/>
    <dgm:cxn modelId="{98F5561B-B062-4542-8F90-4902DE2CFA0A}" type="presParOf" srcId="{C4438451-DE5E-41B4-B211-95FEB1B85753}" destId="{4E693739-4E21-4135-8936-58FC9519C78E}" srcOrd="4" destOrd="0" presId="urn:microsoft.com/office/officeart/2005/8/layout/hierarchy3"/>
    <dgm:cxn modelId="{39B65498-9E53-45E0-A9B3-DF767CDB26BC}" type="presParOf" srcId="{C4438451-DE5E-41B4-B211-95FEB1B85753}" destId="{FD0B9048-F2F9-4E17-AE38-D56741C7E5B6}" srcOrd="5" destOrd="0" presId="urn:microsoft.com/office/officeart/2005/8/layout/hierarchy3"/>
    <dgm:cxn modelId="{428FCAC1-DB1D-4656-A489-1FAB328109FD}" type="presParOf" srcId="{F632F07F-E4CD-4B6E-9A2D-C89E6E01488C}" destId="{A43A7B42-0527-4EA9-95DC-02C9464FE3FB}" srcOrd="3" destOrd="0" presId="urn:microsoft.com/office/officeart/2005/8/layout/hierarchy3"/>
    <dgm:cxn modelId="{C8FE6604-9A87-4F96-8CBB-2162B9C1D254}" type="presParOf" srcId="{A43A7B42-0527-4EA9-95DC-02C9464FE3FB}" destId="{DE1CC9BD-BBA7-4ECE-A8F8-CDFA197F964D}" srcOrd="0" destOrd="0" presId="urn:microsoft.com/office/officeart/2005/8/layout/hierarchy3"/>
    <dgm:cxn modelId="{2F4CDE6A-195D-4074-93AC-C329F6E4099F}" type="presParOf" srcId="{DE1CC9BD-BBA7-4ECE-A8F8-CDFA197F964D}" destId="{119D74AD-CF41-42A1-A4FC-79B51B01708A}" srcOrd="0" destOrd="0" presId="urn:microsoft.com/office/officeart/2005/8/layout/hierarchy3"/>
    <dgm:cxn modelId="{D1EEEF76-91BB-47A9-AFE6-BF1186A03231}" type="presParOf" srcId="{DE1CC9BD-BBA7-4ECE-A8F8-CDFA197F964D}" destId="{48C344DE-30D6-4CFA-AE7D-DD2D3FEC684E}" srcOrd="1" destOrd="0" presId="urn:microsoft.com/office/officeart/2005/8/layout/hierarchy3"/>
    <dgm:cxn modelId="{1401AA7E-19E8-435A-B275-D79000A56E51}" type="presParOf" srcId="{A43A7B42-0527-4EA9-95DC-02C9464FE3FB}" destId="{B7E1EC63-FB88-4F89-A4AB-F4C79794F478}" srcOrd="1" destOrd="0" presId="urn:microsoft.com/office/officeart/2005/8/layout/hierarchy3"/>
    <dgm:cxn modelId="{E042B628-DA6B-4196-ADD7-EB977A7B69D5}" type="presParOf" srcId="{B7E1EC63-FB88-4F89-A4AB-F4C79794F478}" destId="{681FC60F-0FE8-413A-91A1-411249129C02}" srcOrd="0" destOrd="0" presId="urn:microsoft.com/office/officeart/2005/8/layout/hierarchy3"/>
    <dgm:cxn modelId="{4484C6E3-DB60-464F-8008-F456D4A7391C}" type="presParOf" srcId="{B7E1EC63-FB88-4F89-A4AB-F4C79794F478}" destId="{DAA0AC2D-0212-46A0-A516-1888BEAFDD76}" srcOrd="1" destOrd="0" presId="urn:microsoft.com/office/officeart/2005/8/layout/hierarchy3"/>
    <dgm:cxn modelId="{FF39671A-644B-4BEC-965E-CF02A92978C1}" type="presParOf" srcId="{B7E1EC63-FB88-4F89-A4AB-F4C79794F478}" destId="{1E033C9D-B8DE-46E3-BCC6-4290A1F6E512}" srcOrd="2" destOrd="0" presId="urn:microsoft.com/office/officeart/2005/8/layout/hierarchy3"/>
    <dgm:cxn modelId="{95D6E2DB-F8B0-453A-9F7E-5640C7DD6D5F}" type="presParOf" srcId="{B7E1EC63-FB88-4F89-A4AB-F4C79794F478}" destId="{286FA4B4-4409-4947-9CC0-6DFE772C2A75}" srcOrd="3" destOrd="0" presId="urn:microsoft.com/office/officeart/2005/8/layout/hierarchy3"/>
    <dgm:cxn modelId="{7BE965E7-077B-4DD3-ACFD-DC2FE83E785D}" type="presParOf" srcId="{F632F07F-E4CD-4B6E-9A2D-C89E6E01488C}" destId="{93F13122-2BCC-4DDA-8B97-F1B5A857607E}" srcOrd="4" destOrd="0" presId="urn:microsoft.com/office/officeart/2005/8/layout/hierarchy3"/>
    <dgm:cxn modelId="{05A41024-97BB-4E23-87CD-416392C96FD6}" type="presParOf" srcId="{93F13122-2BCC-4DDA-8B97-F1B5A857607E}" destId="{51B5CE6B-3B51-41E2-A24C-10D8B48B4A93}" srcOrd="0" destOrd="0" presId="urn:microsoft.com/office/officeart/2005/8/layout/hierarchy3"/>
    <dgm:cxn modelId="{47AA1C7D-B011-435A-8ACD-9DF3E5D44CF2}" type="presParOf" srcId="{51B5CE6B-3B51-41E2-A24C-10D8B48B4A93}" destId="{F854FD9F-043D-45B7-AF98-8BAEAA8CD623}" srcOrd="0" destOrd="0" presId="urn:microsoft.com/office/officeart/2005/8/layout/hierarchy3"/>
    <dgm:cxn modelId="{E26FE946-02D8-45F1-9ABF-79B650BAB391}" type="presParOf" srcId="{51B5CE6B-3B51-41E2-A24C-10D8B48B4A93}" destId="{0D117284-DB4F-4DE8-AFE4-5ADD6CBCE236}" srcOrd="1" destOrd="0" presId="urn:microsoft.com/office/officeart/2005/8/layout/hierarchy3"/>
    <dgm:cxn modelId="{116ABFD4-DBED-4705-9AB2-96F95A5944F3}" type="presParOf" srcId="{93F13122-2BCC-4DDA-8B97-F1B5A857607E}" destId="{5F4A98FA-68A1-4AF3-A945-59DC4C850931}" srcOrd="1" destOrd="0" presId="urn:microsoft.com/office/officeart/2005/8/layout/hierarchy3"/>
    <dgm:cxn modelId="{B8455CA1-4F81-4C7D-AC83-FA19C5F1AB02}" type="presParOf" srcId="{5F4A98FA-68A1-4AF3-A945-59DC4C850931}" destId="{516F7C81-5BEC-4808-955B-F00FF419E825}" srcOrd="0" destOrd="0" presId="urn:microsoft.com/office/officeart/2005/8/layout/hierarchy3"/>
    <dgm:cxn modelId="{493968F2-5081-47C8-8007-C14A7D4DC2D0}" type="presParOf" srcId="{5F4A98FA-68A1-4AF3-A945-59DC4C850931}" destId="{E989CFC7-3793-4C65-AC7C-BC181DE9B643}" srcOrd="1" destOrd="0" presId="urn:microsoft.com/office/officeart/2005/8/layout/hierarchy3"/>
    <dgm:cxn modelId="{9F4A776C-D55B-480E-AEBE-F3CC64A00AC3}" type="presParOf" srcId="{5F4A98FA-68A1-4AF3-A945-59DC4C850931}" destId="{18034C65-C52E-4717-BE71-5960D53C006E}" srcOrd="2" destOrd="0" presId="urn:microsoft.com/office/officeart/2005/8/layout/hierarchy3"/>
    <dgm:cxn modelId="{CE0B0DE6-1471-452F-A95E-918244A19ADA}" type="presParOf" srcId="{5F4A98FA-68A1-4AF3-A945-59DC4C850931}" destId="{DCE23903-3FF2-4C3D-8AB5-1F00E77807C3}" srcOrd="3" destOrd="0" presId="urn:microsoft.com/office/officeart/2005/8/layout/hierarchy3"/>
    <dgm:cxn modelId="{65684006-DF6C-4388-A935-212E4FC6EC32}" type="presParOf" srcId="{5F4A98FA-68A1-4AF3-A945-59DC4C850931}" destId="{EC253BA6-27AE-4C06-BE20-2ACE4A99F6B2}" srcOrd="4" destOrd="0" presId="urn:microsoft.com/office/officeart/2005/8/layout/hierarchy3"/>
    <dgm:cxn modelId="{F5ED8ADC-E9F7-4066-BD8E-45FB7F5692A3}" type="presParOf" srcId="{5F4A98FA-68A1-4AF3-A945-59DC4C850931}" destId="{04FC8D86-DB9A-4635-B1D6-C22A209C173C}" srcOrd="5" destOrd="0" presId="urn:microsoft.com/office/officeart/2005/8/layout/hierarchy3"/>
    <dgm:cxn modelId="{8CBEC939-B185-4477-AEBF-27752CD4720C}" type="presParOf" srcId="{F632F07F-E4CD-4B6E-9A2D-C89E6E01488C}" destId="{BBF82DB1-3548-4EF1-BACD-A2CB2E02E4F5}" srcOrd="5" destOrd="0" presId="urn:microsoft.com/office/officeart/2005/8/layout/hierarchy3"/>
    <dgm:cxn modelId="{5FB779CF-802E-41DC-A1C8-F339D2ABC9B9}" type="presParOf" srcId="{BBF82DB1-3548-4EF1-BACD-A2CB2E02E4F5}" destId="{C41EB186-2563-4BAD-B226-3C67ACAE2035}" srcOrd="0" destOrd="0" presId="urn:microsoft.com/office/officeart/2005/8/layout/hierarchy3"/>
    <dgm:cxn modelId="{FF527B0D-CA0E-4FD3-AB65-20009E482D1C}" type="presParOf" srcId="{C41EB186-2563-4BAD-B226-3C67ACAE2035}" destId="{BA82E5A4-3D9A-47F0-9C86-41DA4260CBA8}" srcOrd="0" destOrd="0" presId="urn:microsoft.com/office/officeart/2005/8/layout/hierarchy3"/>
    <dgm:cxn modelId="{E2951FF9-1BA3-4BAC-B414-2603CDF56229}" type="presParOf" srcId="{C41EB186-2563-4BAD-B226-3C67ACAE2035}" destId="{59BDEF2D-00A8-4694-A55D-9F09B98AE97A}" srcOrd="1" destOrd="0" presId="urn:microsoft.com/office/officeart/2005/8/layout/hierarchy3"/>
    <dgm:cxn modelId="{1DFC56D5-55A5-4BC9-A99D-08D4F2468FCC}" type="presParOf" srcId="{BBF82DB1-3548-4EF1-BACD-A2CB2E02E4F5}" destId="{86C47658-7DB5-4380-AFB4-CC7B35164F9A}" srcOrd="1" destOrd="0" presId="urn:microsoft.com/office/officeart/2005/8/layout/hierarchy3"/>
    <dgm:cxn modelId="{D9392145-8137-471A-8006-BBCFCD4DBA3D}" type="presParOf" srcId="{86C47658-7DB5-4380-AFB4-CC7B35164F9A}" destId="{74B1F971-3374-4372-8BD6-60F966AE9B10}" srcOrd="0" destOrd="0" presId="urn:microsoft.com/office/officeart/2005/8/layout/hierarchy3"/>
    <dgm:cxn modelId="{5935E7D1-2731-4736-87E1-20C471BAF02D}" type="presParOf" srcId="{86C47658-7DB5-4380-AFB4-CC7B35164F9A}" destId="{2DC826AB-4F39-482F-B46E-E1346FDA162D}" srcOrd="1" destOrd="0" presId="urn:microsoft.com/office/officeart/2005/8/layout/hierarchy3"/>
    <dgm:cxn modelId="{6DCD1FE5-CD15-4301-B09C-723B360B7F57}" type="presParOf" srcId="{86C47658-7DB5-4380-AFB4-CC7B35164F9A}" destId="{E64D31BF-4146-4108-A668-BBE70DFFE650}" srcOrd="2" destOrd="0" presId="urn:microsoft.com/office/officeart/2005/8/layout/hierarchy3"/>
    <dgm:cxn modelId="{8490A3B5-B685-4045-9C82-0F0C4C759E5A}" type="presParOf" srcId="{86C47658-7DB5-4380-AFB4-CC7B35164F9A}" destId="{42C30A97-D431-4106-8E42-462F126E455A}" srcOrd="3" destOrd="0" presId="urn:microsoft.com/office/officeart/2005/8/layout/hierarchy3"/>
    <dgm:cxn modelId="{1C61E932-BD26-4AB9-811F-BE83234BFA1D}" type="presParOf" srcId="{86C47658-7DB5-4380-AFB4-CC7B35164F9A}" destId="{4E66A9F9-B5C9-4544-8439-468B99ABA507}" srcOrd="4" destOrd="0" presId="urn:microsoft.com/office/officeart/2005/8/layout/hierarchy3"/>
    <dgm:cxn modelId="{72E24DE6-D22A-40AB-88D4-8539C1D6DC7A}" type="presParOf" srcId="{86C47658-7DB5-4380-AFB4-CC7B35164F9A}" destId="{FA7761C8-4BFA-4D10-9B4D-0F9216A0DEB0}" srcOrd="5" destOrd="0" presId="urn:microsoft.com/office/officeart/2005/8/layout/hierarchy3"/>
    <dgm:cxn modelId="{4DB1C303-8EB8-4689-8821-7BD448045B60}" type="presParOf" srcId="{F632F07F-E4CD-4B6E-9A2D-C89E6E01488C}" destId="{45DDE20D-77CF-44CC-97BC-7F2412621766}" srcOrd="6" destOrd="0" presId="urn:microsoft.com/office/officeart/2005/8/layout/hierarchy3"/>
    <dgm:cxn modelId="{E362C9D9-BE0C-48AF-AEEC-FA1E842E6B16}" type="presParOf" srcId="{45DDE20D-77CF-44CC-97BC-7F2412621766}" destId="{F9513973-EBF0-47E5-9D52-BD98D5875814}" srcOrd="0" destOrd="0" presId="urn:microsoft.com/office/officeart/2005/8/layout/hierarchy3"/>
    <dgm:cxn modelId="{3A91C3FF-BE40-46AE-BD0C-D22CADB3E625}" type="presParOf" srcId="{F9513973-EBF0-47E5-9D52-BD98D5875814}" destId="{A51FF392-A505-48FE-ADD1-EFEB66921F68}" srcOrd="0" destOrd="0" presId="urn:microsoft.com/office/officeart/2005/8/layout/hierarchy3"/>
    <dgm:cxn modelId="{CF94B9D9-7C5E-4DD6-B0A6-A83FB16BD16F}" type="presParOf" srcId="{F9513973-EBF0-47E5-9D52-BD98D5875814}" destId="{C2AD96E6-A28F-4E1F-928A-8C62826A6A1B}" srcOrd="1" destOrd="0" presId="urn:microsoft.com/office/officeart/2005/8/layout/hierarchy3"/>
    <dgm:cxn modelId="{87C2076F-33E8-4481-9BE4-D11AB5857FE5}" type="presParOf" srcId="{45DDE20D-77CF-44CC-97BC-7F2412621766}" destId="{15DF4474-2588-43FB-8CB5-35FC5CFEF926}" srcOrd="1" destOrd="0" presId="urn:microsoft.com/office/officeart/2005/8/layout/hierarchy3"/>
    <dgm:cxn modelId="{F6C443F3-DD0A-4044-9D22-B461DD4319E8}" type="presParOf" srcId="{15DF4474-2588-43FB-8CB5-35FC5CFEF926}" destId="{8B6F17F3-33A8-4A54-9B95-EE1231266CC3}" srcOrd="0" destOrd="0" presId="urn:microsoft.com/office/officeart/2005/8/layout/hierarchy3"/>
    <dgm:cxn modelId="{36E6E4E2-0CD8-4CF3-9868-46E9D46EA106}" type="presParOf" srcId="{15DF4474-2588-43FB-8CB5-35FC5CFEF926}" destId="{EF3BFB4F-4170-417D-969A-2C02E97FED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07F45-AF93-4026-9AC7-2ED4BE8CA468}">
      <dsp:nvSpPr>
        <dsp:cNvPr id="0" name=""/>
        <dsp:cNvSpPr/>
      </dsp:nvSpPr>
      <dsp:spPr>
        <a:xfrm>
          <a:off x="3250" y="17265"/>
          <a:ext cx="3169262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Business Need: </a:t>
          </a:r>
        </a:p>
      </dsp:txBody>
      <dsp:txXfrm>
        <a:off x="3250" y="17265"/>
        <a:ext cx="3169262" cy="432000"/>
      </dsp:txXfrm>
    </dsp:sp>
    <dsp:sp modelId="{7F77353C-B923-4C57-929D-597F45F04BAF}">
      <dsp:nvSpPr>
        <dsp:cNvPr id="0" name=""/>
        <dsp:cNvSpPr/>
      </dsp:nvSpPr>
      <dsp:spPr>
        <a:xfrm>
          <a:off x="3250" y="449265"/>
          <a:ext cx="3169262" cy="2249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a bingo game for senior citizens to play from home using dial pad phones/landline.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The goal is to raise funds from this game for charity programs.</a:t>
          </a:r>
        </a:p>
      </dsp:txBody>
      <dsp:txXfrm>
        <a:off x="3250" y="449265"/>
        <a:ext cx="3169262" cy="2249184"/>
      </dsp:txXfrm>
    </dsp:sp>
    <dsp:sp modelId="{365C0D58-5081-4E93-93DC-321FD6A11CFF}">
      <dsp:nvSpPr>
        <dsp:cNvPr id="0" name=""/>
        <dsp:cNvSpPr/>
      </dsp:nvSpPr>
      <dsp:spPr>
        <a:xfrm>
          <a:off x="3616209" y="17265"/>
          <a:ext cx="3169262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Cost-Benefit Analysis:</a:t>
          </a:r>
        </a:p>
      </dsp:txBody>
      <dsp:txXfrm>
        <a:off x="3616209" y="17265"/>
        <a:ext cx="3169262" cy="432000"/>
      </dsp:txXfrm>
    </dsp:sp>
    <dsp:sp modelId="{824BC846-F3E6-4471-9E33-E04E639F94E1}">
      <dsp:nvSpPr>
        <dsp:cNvPr id="0" name=""/>
        <dsp:cNvSpPr/>
      </dsp:nvSpPr>
      <dsp:spPr>
        <a:xfrm>
          <a:off x="3616209" y="449265"/>
          <a:ext cx="3169262" cy="2249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Enhance social interaction and mental stimulation for seniors 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Reducing feelings of isolation and loneliness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Leverage the community participation in raising fund for charity</a:t>
          </a:r>
        </a:p>
      </dsp:txBody>
      <dsp:txXfrm>
        <a:off x="3616209" y="449265"/>
        <a:ext cx="3169262" cy="2249184"/>
      </dsp:txXfrm>
    </dsp:sp>
    <dsp:sp modelId="{1089C394-6762-47D7-BD9D-2195717A1B17}">
      <dsp:nvSpPr>
        <dsp:cNvPr id="0" name=""/>
        <dsp:cNvSpPr/>
      </dsp:nvSpPr>
      <dsp:spPr>
        <a:xfrm>
          <a:off x="7229168" y="17265"/>
          <a:ext cx="3169262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Potential Risks:</a:t>
          </a:r>
        </a:p>
      </dsp:txBody>
      <dsp:txXfrm>
        <a:off x="7229168" y="17265"/>
        <a:ext cx="3169262" cy="432000"/>
      </dsp:txXfrm>
    </dsp:sp>
    <dsp:sp modelId="{99C42562-373D-4E08-BD01-4200203CB276}">
      <dsp:nvSpPr>
        <dsp:cNvPr id="0" name=""/>
        <dsp:cNvSpPr/>
      </dsp:nvSpPr>
      <dsp:spPr>
        <a:xfrm>
          <a:off x="7229168" y="449265"/>
          <a:ext cx="3169262" cy="2249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Regulations by the Saskatchewan Liquor and Gaming Authority (SLGA).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Squeezed timeline from ideation to MVP development, testing, and go-live.</a:t>
          </a:r>
        </a:p>
      </dsp:txBody>
      <dsp:txXfrm>
        <a:off x="7229168" y="449265"/>
        <a:ext cx="3169262" cy="2249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7BC37-E713-469A-9BA0-D8EDCF58E3ED}">
      <dsp:nvSpPr>
        <dsp:cNvPr id="0" name=""/>
        <dsp:cNvSpPr/>
      </dsp:nvSpPr>
      <dsp:spPr>
        <a:xfrm>
          <a:off x="4443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 dirty="0"/>
            <a:t>System Architecture: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b="0" kern="1200" dirty="0"/>
            <a:t>The final solution has 2 main tools </a:t>
          </a:r>
          <a:endParaRPr lang="en-US" sz="1100" b="0" kern="1200" dirty="0"/>
        </a:p>
      </dsp:txBody>
      <dsp:txXfrm>
        <a:off x="23726" y="901847"/>
        <a:ext cx="1278200" cy="619817"/>
      </dsp:txXfrm>
    </dsp:sp>
    <dsp:sp modelId="{21C4755A-B7A4-4D52-A3CD-E36C33B0014D}">
      <dsp:nvSpPr>
        <dsp:cNvPr id="0" name=""/>
        <dsp:cNvSpPr/>
      </dsp:nvSpPr>
      <dsp:spPr>
        <a:xfrm>
          <a:off x="136120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4DC51-9D12-4BF9-8E23-58C80E5D9E0A}">
      <dsp:nvSpPr>
        <dsp:cNvPr id="0" name=""/>
        <dsp:cNvSpPr/>
      </dsp:nvSpPr>
      <dsp:spPr>
        <a:xfrm>
          <a:off x="267797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kern="1200" dirty="0"/>
            <a:t>Bingo Card Generation tool </a:t>
          </a:r>
          <a:endParaRPr lang="en-US" sz="1100" b="0" kern="1200" dirty="0"/>
        </a:p>
      </dsp:txBody>
      <dsp:txXfrm>
        <a:off x="287080" y="1724826"/>
        <a:ext cx="1014846" cy="619817"/>
      </dsp:txXfrm>
    </dsp:sp>
    <dsp:sp modelId="{35EBD7FF-4D43-4980-8B8E-914C06CE0BDD}">
      <dsp:nvSpPr>
        <dsp:cNvPr id="0" name=""/>
        <dsp:cNvSpPr/>
      </dsp:nvSpPr>
      <dsp:spPr>
        <a:xfrm>
          <a:off x="136120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F96FF-8328-403F-9C1B-B52D9C542AE5}">
      <dsp:nvSpPr>
        <dsp:cNvPr id="0" name=""/>
        <dsp:cNvSpPr/>
      </dsp:nvSpPr>
      <dsp:spPr>
        <a:xfrm>
          <a:off x="267797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kern="1200" dirty="0"/>
            <a:t>Game management/Win detection tool</a:t>
          </a:r>
          <a:endParaRPr lang="en-US" sz="1100" b="0" kern="1200" dirty="0"/>
        </a:p>
      </dsp:txBody>
      <dsp:txXfrm>
        <a:off x="287080" y="2547805"/>
        <a:ext cx="1014846" cy="619817"/>
      </dsp:txXfrm>
    </dsp:sp>
    <dsp:sp modelId="{EBB1D0BC-A0C4-439D-A2DB-03321D8F9DC5}">
      <dsp:nvSpPr>
        <dsp:cNvPr id="0" name=""/>
        <dsp:cNvSpPr/>
      </dsp:nvSpPr>
      <dsp:spPr>
        <a:xfrm>
          <a:off x="1650401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Infrastructure/Technology stack: </a:t>
          </a:r>
          <a:endParaRPr lang="en-US" sz="1100" kern="1200"/>
        </a:p>
      </dsp:txBody>
      <dsp:txXfrm>
        <a:off x="1669684" y="901847"/>
        <a:ext cx="1278200" cy="619817"/>
      </dsp:txXfrm>
    </dsp:sp>
    <dsp:sp modelId="{72548B38-CC48-4847-80A5-17A0DBB8B82D}">
      <dsp:nvSpPr>
        <dsp:cNvPr id="0" name=""/>
        <dsp:cNvSpPr/>
      </dsp:nvSpPr>
      <dsp:spPr>
        <a:xfrm>
          <a:off x="1782078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1C402-5FC2-4C3B-852C-AD6807B9E219}">
      <dsp:nvSpPr>
        <dsp:cNvPr id="0" name=""/>
        <dsp:cNvSpPr/>
      </dsp:nvSpPr>
      <dsp:spPr>
        <a:xfrm>
          <a:off x="1913754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Install the application on local machines (PC/laptop).</a:t>
          </a:r>
          <a:endParaRPr lang="en-US" sz="1100" kern="1200"/>
        </a:p>
      </dsp:txBody>
      <dsp:txXfrm>
        <a:off x="1933037" y="1724826"/>
        <a:ext cx="1014846" cy="619817"/>
      </dsp:txXfrm>
    </dsp:sp>
    <dsp:sp modelId="{2691BA3D-321D-433E-BA2B-D678F6B2965C}">
      <dsp:nvSpPr>
        <dsp:cNvPr id="0" name=""/>
        <dsp:cNvSpPr/>
      </dsp:nvSpPr>
      <dsp:spPr>
        <a:xfrm>
          <a:off x="1782078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AA627-DB07-4C38-980F-B3CD4FF7DE10}">
      <dsp:nvSpPr>
        <dsp:cNvPr id="0" name=""/>
        <dsp:cNvSpPr/>
      </dsp:nvSpPr>
      <dsp:spPr>
        <a:xfrm>
          <a:off x="1913754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 SQLite for local data storage.</a:t>
          </a:r>
          <a:endParaRPr lang="en-US" sz="1100" kern="1200"/>
        </a:p>
      </dsp:txBody>
      <dsp:txXfrm>
        <a:off x="1933037" y="2547805"/>
        <a:ext cx="1014846" cy="619817"/>
      </dsp:txXfrm>
    </dsp:sp>
    <dsp:sp modelId="{D66B57D4-0B66-4967-BC3E-FC3BAF0C5047}">
      <dsp:nvSpPr>
        <dsp:cNvPr id="0" name=""/>
        <dsp:cNvSpPr/>
      </dsp:nvSpPr>
      <dsp:spPr>
        <a:xfrm>
          <a:off x="1782078" y="1540947"/>
          <a:ext cx="131676" cy="2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44"/>
              </a:lnTo>
              <a:lnTo>
                <a:pt x="131676" y="213974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E6266-E08D-4756-90E8-76020673943C}">
      <dsp:nvSpPr>
        <dsp:cNvPr id="0" name=""/>
        <dsp:cNvSpPr/>
      </dsp:nvSpPr>
      <dsp:spPr>
        <a:xfrm>
          <a:off x="1913754" y="3351501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Implement with JavaScript/Django</a:t>
          </a:r>
          <a:endParaRPr lang="en-US" sz="1100" kern="1200"/>
        </a:p>
      </dsp:txBody>
      <dsp:txXfrm>
        <a:off x="1933037" y="3370784"/>
        <a:ext cx="1014846" cy="619817"/>
      </dsp:txXfrm>
    </dsp:sp>
    <dsp:sp modelId="{F106CD07-778A-4A87-A9F8-373F1018AB74}">
      <dsp:nvSpPr>
        <dsp:cNvPr id="0" name=""/>
        <dsp:cNvSpPr/>
      </dsp:nvSpPr>
      <dsp:spPr>
        <a:xfrm>
          <a:off x="3296359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Performance 	</a:t>
          </a:r>
          <a:endParaRPr lang="en-US" sz="1100" kern="1200"/>
        </a:p>
      </dsp:txBody>
      <dsp:txXfrm>
        <a:off x="3315642" y="901847"/>
        <a:ext cx="1278200" cy="619817"/>
      </dsp:txXfrm>
    </dsp:sp>
    <dsp:sp modelId="{8EC2452F-7960-415E-AE92-440786874826}">
      <dsp:nvSpPr>
        <dsp:cNvPr id="0" name=""/>
        <dsp:cNvSpPr/>
      </dsp:nvSpPr>
      <dsp:spPr>
        <a:xfrm>
          <a:off x="3428035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5F8B-32E2-402E-9D38-BB307F0408F5}">
      <dsp:nvSpPr>
        <dsp:cNvPr id="0" name=""/>
        <dsp:cNvSpPr/>
      </dsp:nvSpPr>
      <dsp:spPr>
        <a:xfrm>
          <a:off x="3559712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Handle up to 10 concurrent users.</a:t>
          </a:r>
          <a:endParaRPr lang="en-US" sz="1100" kern="1200"/>
        </a:p>
      </dsp:txBody>
      <dsp:txXfrm>
        <a:off x="3578995" y="1724826"/>
        <a:ext cx="1014846" cy="619817"/>
      </dsp:txXfrm>
    </dsp:sp>
    <dsp:sp modelId="{E1B49699-4732-4E52-A103-4CA52D0E131D}">
      <dsp:nvSpPr>
        <dsp:cNvPr id="0" name=""/>
        <dsp:cNvSpPr/>
      </dsp:nvSpPr>
      <dsp:spPr>
        <a:xfrm>
          <a:off x="3428035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FE2BC-776E-4F9B-9AE0-A9258A90E1CE}">
      <dsp:nvSpPr>
        <dsp:cNvPr id="0" name=""/>
        <dsp:cNvSpPr/>
      </dsp:nvSpPr>
      <dsp:spPr>
        <a:xfrm>
          <a:off x="3559712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Ensure 99.9% uptime.</a:t>
          </a:r>
          <a:endParaRPr lang="en-US" sz="1100" kern="1200"/>
        </a:p>
      </dsp:txBody>
      <dsp:txXfrm>
        <a:off x="3578995" y="2547805"/>
        <a:ext cx="1014846" cy="619817"/>
      </dsp:txXfrm>
    </dsp:sp>
    <dsp:sp modelId="{4E693739-4E21-4135-8936-58FC9519C78E}">
      <dsp:nvSpPr>
        <dsp:cNvPr id="0" name=""/>
        <dsp:cNvSpPr/>
      </dsp:nvSpPr>
      <dsp:spPr>
        <a:xfrm>
          <a:off x="3428035" y="1540947"/>
          <a:ext cx="131676" cy="2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44"/>
              </a:lnTo>
              <a:lnTo>
                <a:pt x="131676" y="213974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B9048-F2F9-4E17-AE38-D56741C7E5B6}">
      <dsp:nvSpPr>
        <dsp:cNvPr id="0" name=""/>
        <dsp:cNvSpPr/>
      </dsp:nvSpPr>
      <dsp:spPr>
        <a:xfrm>
          <a:off x="3559712" y="3351501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Ensure 2-second response time.</a:t>
          </a:r>
          <a:endParaRPr lang="en-US" sz="1100" kern="1200"/>
        </a:p>
      </dsp:txBody>
      <dsp:txXfrm>
        <a:off x="3578995" y="3370784"/>
        <a:ext cx="1014846" cy="619817"/>
      </dsp:txXfrm>
    </dsp:sp>
    <dsp:sp modelId="{119D74AD-CF41-42A1-A4FC-79B51B01708A}">
      <dsp:nvSpPr>
        <dsp:cNvPr id="0" name=""/>
        <dsp:cNvSpPr/>
      </dsp:nvSpPr>
      <dsp:spPr>
        <a:xfrm>
          <a:off x="4942316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Security </a:t>
          </a:r>
          <a:endParaRPr lang="en-US" sz="1100" kern="1200"/>
        </a:p>
      </dsp:txBody>
      <dsp:txXfrm>
        <a:off x="4961599" y="901847"/>
        <a:ext cx="1278200" cy="619817"/>
      </dsp:txXfrm>
    </dsp:sp>
    <dsp:sp modelId="{681FC60F-0FE8-413A-91A1-411249129C02}">
      <dsp:nvSpPr>
        <dsp:cNvPr id="0" name=""/>
        <dsp:cNvSpPr/>
      </dsp:nvSpPr>
      <dsp:spPr>
        <a:xfrm>
          <a:off x="5073993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0AC2D-0212-46A0-A516-1888BEAFDD76}">
      <dsp:nvSpPr>
        <dsp:cNvPr id="0" name=""/>
        <dsp:cNvSpPr/>
      </dsp:nvSpPr>
      <dsp:spPr>
        <a:xfrm>
          <a:off x="5205670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Data Encryption</a:t>
          </a:r>
          <a:endParaRPr lang="en-US" sz="1100" kern="1200"/>
        </a:p>
      </dsp:txBody>
      <dsp:txXfrm>
        <a:off x="5224953" y="1724826"/>
        <a:ext cx="1014846" cy="619817"/>
      </dsp:txXfrm>
    </dsp:sp>
    <dsp:sp modelId="{1E033C9D-B8DE-46E3-BCC6-4290A1F6E512}">
      <dsp:nvSpPr>
        <dsp:cNvPr id="0" name=""/>
        <dsp:cNvSpPr/>
      </dsp:nvSpPr>
      <dsp:spPr>
        <a:xfrm>
          <a:off x="5073993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FA4B4-4409-4947-9CC0-6DFE772C2A75}">
      <dsp:nvSpPr>
        <dsp:cNvPr id="0" name=""/>
        <dsp:cNvSpPr/>
      </dsp:nvSpPr>
      <dsp:spPr>
        <a:xfrm>
          <a:off x="5205670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 Authentication</a:t>
          </a:r>
          <a:endParaRPr lang="en-US" sz="1100" kern="1200"/>
        </a:p>
      </dsp:txBody>
      <dsp:txXfrm>
        <a:off x="5224953" y="2547805"/>
        <a:ext cx="1014846" cy="619817"/>
      </dsp:txXfrm>
    </dsp:sp>
    <dsp:sp modelId="{F854FD9F-043D-45B7-AF98-8BAEAA8CD623}">
      <dsp:nvSpPr>
        <dsp:cNvPr id="0" name=""/>
        <dsp:cNvSpPr/>
      </dsp:nvSpPr>
      <dsp:spPr>
        <a:xfrm>
          <a:off x="6588274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Accuracy </a:t>
          </a:r>
          <a:endParaRPr lang="en-US" sz="1100" kern="1200"/>
        </a:p>
      </dsp:txBody>
      <dsp:txXfrm>
        <a:off x="6607557" y="901847"/>
        <a:ext cx="1278200" cy="619817"/>
      </dsp:txXfrm>
    </dsp:sp>
    <dsp:sp modelId="{516F7C81-5BEC-4808-955B-F00FF419E825}">
      <dsp:nvSpPr>
        <dsp:cNvPr id="0" name=""/>
        <dsp:cNvSpPr/>
      </dsp:nvSpPr>
      <dsp:spPr>
        <a:xfrm>
          <a:off x="6719951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CFC7-3793-4C65-AC7C-BC181DE9B643}">
      <dsp:nvSpPr>
        <dsp:cNvPr id="0" name=""/>
        <dsp:cNvSpPr/>
      </dsp:nvSpPr>
      <dsp:spPr>
        <a:xfrm>
          <a:off x="6851627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 100 % Win Detection Accuracy</a:t>
          </a:r>
          <a:endParaRPr lang="en-US" sz="1100" kern="1200"/>
        </a:p>
      </dsp:txBody>
      <dsp:txXfrm>
        <a:off x="6870910" y="1724826"/>
        <a:ext cx="1014846" cy="619817"/>
      </dsp:txXfrm>
    </dsp:sp>
    <dsp:sp modelId="{18034C65-C52E-4717-BE71-5960D53C006E}">
      <dsp:nvSpPr>
        <dsp:cNvPr id="0" name=""/>
        <dsp:cNvSpPr/>
      </dsp:nvSpPr>
      <dsp:spPr>
        <a:xfrm>
          <a:off x="6719951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23903-3FF2-4C3D-8AB5-1F00E77807C3}">
      <dsp:nvSpPr>
        <dsp:cNvPr id="0" name=""/>
        <dsp:cNvSpPr/>
      </dsp:nvSpPr>
      <dsp:spPr>
        <a:xfrm>
          <a:off x="6851627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Unique Serial Numbers</a:t>
          </a:r>
          <a:endParaRPr lang="en-US" sz="1100" kern="1200" dirty="0"/>
        </a:p>
      </dsp:txBody>
      <dsp:txXfrm>
        <a:off x="6870910" y="2547805"/>
        <a:ext cx="1014846" cy="619817"/>
      </dsp:txXfrm>
    </dsp:sp>
    <dsp:sp modelId="{EC253BA6-27AE-4C06-BE20-2ACE4A99F6B2}">
      <dsp:nvSpPr>
        <dsp:cNvPr id="0" name=""/>
        <dsp:cNvSpPr/>
      </dsp:nvSpPr>
      <dsp:spPr>
        <a:xfrm>
          <a:off x="6719951" y="1540947"/>
          <a:ext cx="131676" cy="2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44"/>
              </a:lnTo>
              <a:lnTo>
                <a:pt x="131676" y="213974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C8D86-DB9A-4635-B1D6-C22A209C173C}">
      <dsp:nvSpPr>
        <dsp:cNvPr id="0" name=""/>
        <dsp:cNvSpPr/>
      </dsp:nvSpPr>
      <dsp:spPr>
        <a:xfrm>
          <a:off x="6851627" y="3351501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Card expiration Management</a:t>
          </a:r>
          <a:endParaRPr lang="en-US" sz="1100" kern="1200" dirty="0"/>
        </a:p>
      </dsp:txBody>
      <dsp:txXfrm>
        <a:off x="6870910" y="3370784"/>
        <a:ext cx="1014846" cy="619817"/>
      </dsp:txXfrm>
    </dsp:sp>
    <dsp:sp modelId="{BA82E5A4-3D9A-47F0-9C86-41DA4260CBA8}">
      <dsp:nvSpPr>
        <dsp:cNvPr id="0" name=""/>
        <dsp:cNvSpPr/>
      </dsp:nvSpPr>
      <dsp:spPr>
        <a:xfrm>
          <a:off x="8234232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UI/UX:</a:t>
          </a:r>
          <a:endParaRPr lang="en-US" sz="1100" kern="1200"/>
        </a:p>
      </dsp:txBody>
      <dsp:txXfrm>
        <a:off x="8253515" y="901847"/>
        <a:ext cx="1278200" cy="619817"/>
      </dsp:txXfrm>
    </dsp:sp>
    <dsp:sp modelId="{74B1F971-3374-4372-8BD6-60F966AE9B10}">
      <dsp:nvSpPr>
        <dsp:cNvPr id="0" name=""/>
        <dsp:cNvSpPr/>
      </dsp:nvSpPr>
      <dsp:spPr>
        <a:xfrm>
          <a:off x="8365908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826AB-4F39-482F-B46E-E1346FDA162D}">
      <dsp:nvSpPr>
        <dsp:cNvPr id="0" name=""/>
        <dsp:cNvSpPr/>
      </dsp:nvSpPr>
      <dsp:spPr>
        <a:xfrm>
          <a:off x="8497585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Responsive design for desktop, tablet, mobile.</a:t>
          </a:r>
          <a:endParaRPr lang="en-US" sz="1100" kern="1200"/>
        </a:p>
      </dsp:txBody>
      <dsp:txXfrm>
        <a:off x="8516868" y="1724826"/>
        <a:ext cx="1014846" cy="619817"/>
      </dsp:txXfrm>
    </dsp:sp>
    <dsp:sp modelId="{E64D31BF-4146-4108-A668-BBE70DFFE650}">
      <dsp:nvSpPr>
        <dsp:cNvPr id="0" name=""/>
        <dsp:cNvSpPr/>
      </dsp:nvSpPr>
      <dsp:spPr>
        <a:xfrm>
          <a:off x="8365908" y="1540947"/>
          <a:ext cx="131676" cy="131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6"/>
              </a:lnTo>
              <a:lnTo>
                <a:pt x="131676" y="13167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30A97-D431-4106-8E42-462F126E455A}">
      <dsp:nvSpPr>
        <dsp:cNvPr id="0" name=""/>
        <dsp:cNvSpPr/>
      </dsp:nvSpPr>
      <dsp:spPr>
        <a:xfrm>
          <a:off x="8497585" y="2528522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Intuitive navigation.</a:t>
          </a:r>
          <a:endParaRPr lang="en-US" sz="1100" kern="1200"/>
        </a:p>
      </dsp:txBody>
      <dsp:txXfrm>
        <a:off x="8516868" y="2547805"/>
        <a:ext cx="1014846" cy="619817"/>
      </dsp:txXfrm>
    </dsp:sp>
    <dsp:sp modelId="{4E66A9F9-B5C9-4544-8439-468B99ABA507}">
      <dsp:nvSpPr>
        <dsp:cNvPr id="0" name=""/>
        <dsp:cNvSpPr/>
      </dsp:nvSpPr>
      <dsp:spPr>
        <a:xfrm>
          <a:off x="8365908" y="1540947"/>
          <a:ext cx="131676" cy="2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44"/>
              </a:lnTo>
              <a:lnTo>
                <a:pt x="131676" y="213974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761C8-4BFA-4D10-9B4D-0F9216A0DEB0}">
      <dsp:nvSpPr>
        <dsp:cNvPr id="0" name=""/>
        <dsp:cNvSpPr/>
      </dsp:nvSpPr>
      <dsp:spPr>
        <a:xfrm>
          <a:off x="8497585" y="3351501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User-friendly interface.</a:t>
          </a:r>
          <a:endParaRPr lang="en-US" sz="1100" kern="1200"/>
        </a:p>
      </dsp:txBody>
      <dsp:txXfrm>
        <a:off x="8516868" y="3370784"/>
        <a:ext cx="1014846" cy="619817"/>
      </dsp:txXfrm>
    </dsp:sp>
    <dsp:sp modelId="{A51FF392-A505-48FE-ADD1-EFEB66921F68}">
      <dsp:nvSpPr>
        <dsp:cNvPr id="0" name=""/>
        <dsp:cNvSpPr/>
      </dsp:nvSpPr>
      <dsp:spPr>
        <a:xfrm>
          <a:off x="9880189" y="882564"/>
          <a:ext cx="1316766" cy="658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100" kern="1200"/>
            <a:t>Compliance:</a:t>
          </a:r>
          <a:endParaRPr lang="en-US" sz="1100" kern="1200"/>
        </a:p>
      </dsp:txBody>
      <dsp:txXfrm>
        <a:off x="9899472" y="901847"/>
        <a:ext cx="1278200" cy="619817"/>
      </dsp:txXfrm>
    </dsp:sp>
    <dsp:sp modelId="{8B6F17F3-33A8-4A54-9B95-EE1231266CC3}">
      <dsp:nvSpPr>
        <dsp:cNvPr id="0" name=""/>
        <dsp:cNvSpPr/>
      </dsp:nvSpPr>
      <dsp:spPr>
        <a:xfrm>
          <a:off x="10011866" y="1540947"/>
          <a:ext cx="131676" cy="49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7"/>
              </a:lnTo>
              <a:lnTo>
                <a:pt x="131676" y="4937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BFB4F-4170-417D-969A-2C02E97FED34}">
      <dsp:nvSpPr>
        <dsp:cNvPr id="0" name=""/>
        <dsp:cNvSpPr/>
      </dsp:nvSpPr>
      <dsp:spPr>
        <a:xfrm>
          <a:off x="10143543" y="1705543"/>
          <a:ext cx="1053412" cy="658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Adhere to SLGA guidelines.</a:t>
          </a:r>
          <a:endParaRPr lang="en-US" sz="1100" kern="1200"/>
        </a:p>
      </dsp:txBody>
      <dsp:txXfrm>
        <a:off x="10162826" y="1724826"/>
        <a:ext cx="1014846" cy="61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7245-E541-4EDB-A4EE-6ABC5DB6CD90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1D85-F88B-4A90-A663-9259B70F5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98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11D85-F88B-4A90-A663-9259B70F5F7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7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Life-Cycle: </a:t>
            </a:r>
            <a:r>
              <a:rPr lang="en-US" sz="1200" dirty="0"/>
              <a:t>They are exploring new ideas to connect and collaboration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11D85-F88B-4A90-A663-9259B70F5F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3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11D85-F88B-4A90-A663-9259B70F5F7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4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7810-B4D2-9135-7D2B-294EE51E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A79-4E06-4484-7544-5AC4789F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5C79-724E-DA9C-478E-9A44DFAC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A3CF-A22C-A6B6-6AEE-F7A44749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4532-2702-25DE-D2B5-BEF13098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1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1DF6-92CC-7E44-1FD7-E5375A7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E9F83-EC18-A51B-0A5E-2CB1F45E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0C59-279B-9C39-D9FC-F1F16E65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4E68-774A-F340-20DE-5286F557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F675-57AF-E88C-C404-B56D22A6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3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AA3B9-6EA8-0D64-91C0-D0A743A6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6EE41-B992-4689-3C1C-134E520D5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5A3D-E8B1-2C75-D806-341A4865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0F05-2568-739B-C227-5C871D94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E745-E01D-FE2C-4E0D-CD6A7AB4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3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1D7-5131-1022-7539-F2EFE80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AA94-80E6-F430-6E1B-F4291B97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5746-E1DB-F890-F7BC-B48630DF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1E98-852B-6B6E-7FD0-864BF48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8ABA-1DF3-77A1-74BE-1F1BC4D4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4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8210-1105-B82D-5218-40F062FA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1EC5-6875-44BB-3A17-8C98FCE4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5D1E-ADED-89BB-5A1E-DECE0C39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DFD8-0320-67FF-9509-26D72046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6955-139F-160C-859D-F7768D50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F7D2-14CC-AAF1-BA59-216C51C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D039-9ED6-6215-60D2-771A6E76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698F-10F8-771B-479D-3D8F995B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163FA-1BA1-DF0D-EE9E-4A672FB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2ACD-775D-5D3B-6760-95CADF13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58318-1583-3BC6-4197-72BAF43B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2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17CE-BD49-96A4-27F7-9B000F8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F505-0F56-1D29-C575-E417B6E4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36DD-5346-59D6-AAC4-946FCC51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C689C-E119-602D-FC2B-0A2BEEE79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28C79-575E-B631-2461-C87A02212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9494-179F-96C3-40A2-9644ED79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E8DBD-0F8C-9CCA-76FE-BAB92D6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D0747-61ED-3446-CC4E-67C47A70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5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5C06-8199-7FE8-E889-2EF7B03A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7C903-2710-6E02-BBB8-36008ABA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8B25-D989-F69D-270C-2FFC97E5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4C1-5923-94E6-59D6-508523E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16EDC-0352-9ED4-D6D3-F9A15DAE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62791-8A12-461A-513C-74007274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339FA-0476-E616-ADEC-4CFD7AF7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24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241-7A66-2464-E80F-2D5A2F83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AB92-52C7-8257-1789-879407E6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049A-D9AC-3BB2-5076-62327744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DCCF-EFFD-CAAD-8473-2D0AF91E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D2247-C9F9-5B11-3832-DE26525D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36AA-B0BE-3B8F-6799-136E759F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0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4A13-4112-2106-E6CD-D6055C44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34FBF-499F-2E2E-F0D9-E3EAFA69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5F6A-59ED-8CF2-B2AC-A645B899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D0DE-996C-7DF6-89BE-2E77F516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48BD-8C00-66FE-3DD5-0E47808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2ED4-9F24-B2DA-FCC7-2EA52AD9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0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B08C9-D482-2549-5D42-EE47B74A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1BA10-B1C2-48F9-B09E-814A3F3FD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0AAE-3EC6-624A-925C-DAD94115B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B9CFC-D94C-4738-873B-53C3D8979297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9A9B-004F-E581-B205-4E3516DA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C2EF-A3CB-5B30-6764-9CB2B85F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BC0C0-AC03-4374-8CEF-2D6A3FC20E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3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AD44-2192-4AFA-1BF0-8990888D2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 fontScale="90000"/>
          </a:bodyPr>
          <a:lstStyle/>
          <a:p>
            <a:r>
              <a:rPr lang="en-US" sz="5400" b="1" dirty="0"/>
              <a:t>Project Title</a:t>
            </a:r>
            <a:r>
              <a:rPr lang="en-US" sz="5400" dirty="0"/>
              <a:t>: Bingo for Senior Citizens</a:t>
            </a:r>
            <a:br>
              <a:rPr lang="en-US" sz="5400" dirty="0"/>
            </a:br>
            <a:r>
              <a:rPr lang="en-US" sz="5400" dirty="0"/>
              <a:t>Requirement Analysis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58561-5EA4-5958-62C3-A6FC79B1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100"/>
              <a:t>Md Rezaul Hoque</a:t>
            </a:r>
          </a:p>
          <a:p>
            <a:pPr>
              <a:lnSpc>
                <a:spcPct val="110000"/>
              </a:lnSpc>
            </a:pPr>
            <a:r>
              <a:rPr lang="en-CA" sz="2100"/>
              <a:t>200484979</a:t>
            </a:r>
          </a:p>
        </p:txBody>
      </p:sp>
      <p:pic>
        <p:nvPicPr>
          <p:cNvPr id="4" name="Picture 3" descr="Calendar">
            <a:extLst>
              <a:ext uri="{FF2B5EF4-FFF2-40B4-BE49-F238E27FC236}">
                <a16:creationId xmlns:a16="http://schemas.microsoft.com/office/drawing/2014/main" id="{CADDF334-F05B-7AAD-8A0A-106FAC0B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423" b="15669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DB15F7E-B195-7CE1-C318-62F925F7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334" r="9091" b="6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9817-8499-DC64-64E8-0884498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Technical/Performance Requirements</a:t>
            </a:r>
            <a:endParaRPr lang="en-CA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823FC2D-4970-A89E-B500-30EEBB841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409"/>
              </p:ext>
            </p:extLst>
          </p:nvPr>
        </p:nvGraphicFramePr>
        <p:xfrm>
          <a:off x="402771" y="1175657"/>
          <a:ext cx="11201400" cy="489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765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460D-C436-5973-ACC2-B177166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CA" sz="3200" dirty="0"/>
              <a:t>GitHub project board (Kanban board)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406270-5476-051C-974C-FA56D735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B6518-67D5-82E0-4420-AC30E06E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60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76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A90C-F715-9E73-6B8E-7EB2C25F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Low fidelity Prototype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3458EA-E3DB-4029-8FE4-DC0FCC845F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339291"/>
              </p:ext>
            </p:extLst>
          </p:nvPr>
        </p:nvGraphicFramePr>
        <p:xfrm>
          <a:off x="3016250" y="1825625"/>
          <a:ext cx="615791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346658" imgH="3777980" progId="Acrobat.Document.DC">
                  <p:embed/>
                </p:oleObj>
              </mc:Choice>
              <mc:Fallback>
                <p:oleObj name="Acrobat Document" r:id="rId2" imgW="5346658" imgH="37779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6250" y="1825625"/>
                        <a:ext cx="615791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83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6BE-501F-2F94-C132-BA15FDEB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F496-72B6-8E43-6367-E3C5DAAF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Thanks</a:t>
            </a:r>
          </a:p>
          <a:p>
            <a:pPr marL="0" indent="0" algn="ctr">
              <a:buNone/>
            </a:pPr>
            <a:r>
              <a:rPr lang="en-CA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0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11F7-8BBB-70A4-AD7F-DC25C1A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1C4B-DDD5-8A92-2D14-A5EBD95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066055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Center Without Walls Saskatchewan is a nonprofit program looking to develop a bingo game for senior citizens that can be played from home using dial pad phones without any visuals.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Community: Senior citizens of Saskatchewan, particularly those with limited mobility.</a:t>
            </a:r>
          </a:p>
        </p:txBody>
      </p:sp>
    </p:spTree>
    <p:extLst>
      <p:ext uri="{BB962C8B-B14F-4D97-AF65-F5344CB8AC3E}">
        <p14:creationId xmlns:p14="http://schemas.microsoft.com/office/powerpoint/2010/main" val="9350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056F-B9D3-0DBF-BD79-655C73B3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Stakeholders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3496F-2A87-26DF-CE29-AFD4F1845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8722"/>
              </p:ext>
            </p:extLst>
          </p:nvPr>
        </p:nvGraphicFramePr>
        <p:xfrm>
          <a:off x="432225" y="2165013"/>
          <a:ext cx="11327553" cy="4447311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634423">
                  <a:extLst>
                    <a:ext uri="{9D8B030D-6E8A-4147-A177-3AD203B41FA5}">
                      <a16:colId xmlns:a16="http://schemas.microsoft.com/office/drawing/2014/main" val="4292414936"/>
                    </a:ext>
                  </a:extLst>
                </a:gridCol>
                <a:gridCol w="2634423">
                  <a:extLst>
                    <a:ext uri="{9D8B030D-6E8A-4147-A177-3AD203B41FA5}">
                      <a16:colId xmlns:a16="http://schemas.microsoft.com/office/drawing/2014/main" val="1501450926"/>
                    </a:ext>
                  </a:extLst>
                </a:gridCol>
                <a:gridCol w="1596892">
                  <a:extLst>
                    <a:ext uri="{9D8B030D-6E8A-4147-A177-3AD203B41FA5}">
                      <a16:colId xmlns:a16="http://schemas.microsoft.com/office/drawing/2014/main" val="858434134"/>
                    </a:ext>
                  </a:extLst>
                </a:gridCol>
                <a:gridCol w="1827392">
                  <a:extLst>
                    <a:ext uri="{9D8B030D-6E8A-4147-A177-3AD203B41FA5}">
                      <a16:colId xmlns:a16="http://schemas.microsoft.com/office/drawing/2014/main" val="1838631055"/>
                    </a:ext>
                  </a:extLst>
                </a:gridCol>
                <a:gridCol w="2634423">
                  <a:extLst>
                    <a:ext uri="{9D8B030D-6E8A-4147-A177-3AD203B41FA5}">
                      <a16:colId xmlns:a16="http://schemas.microsoft.com/office/drawing/2014/main" val="23797255"/>
                    </a:ext>
                  </a:extLst>
                </a:gridCol>
              </a:tblGrid>
              <a:tr h="542157">
                <a:tc>
                  <a:txBody>
                    <a:bodyPr/>
                    <a:lstStyle/>
                    <a:p>
                      <a:pPr algn="ctr"/>
                      <a:r>
                        <a:rPr lang="en-CA" sz="2000" b="1" cap="none" spc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cap="none" spc="0" dirty="0">
                          <a:solidFill>
                            <a:schemeClr val="tx1"/>
                          </a:solidFill>
                        </a:rPr>
                        <a:t>Project Role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cap="none" spc="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cap="none" spc="0" dirty="0">
                          <a:solidFill>
                            <a:schemeClr val="tx1"/>
                          </a:solidFill>
                        </a:rPr>
                        <a:t>Interest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cap="none" spc="0" dirty="0">
                          <a:solidFill>
                            <a:schemeClr val="tx1"/>
                          </a:solidFill>
                        </a:rPr>
                        <a:t>Level of Support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7403"/>
                  </a:ext>
                </a:extLst>
              </a:tr>
              <a:tr h="542157"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Ronda - [SCWW]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Supportive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58425"/>
                  </a:ext>
                </a:extLst>
              </a:tr>
              <a:tr h="542157">
                <a:tc>
                  <a:txBody>
                    <a:bodyPr/>
                    <a:lstStyle/>
                    <a:p>
                      <a:r>
                        <a:rPr lang="en-CA" sz="2000" cap="none" spc="0" dirty="0">
                          <a:solidFill>
                            <a:schemeClr val="tx1"/>
                          </a:solidFill>
                        </a:rPr>
                        <a:t>Jack Hadley - [SCWW]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Supportive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51240"/>
                  </a:ext>
                </a:extLst>
              </a:tr>
              <a:tr h="542157"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Timothy Maciag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Supervisor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Supportive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90230"/>
                  </a:ext>
                </a:extLst>
              </a:tr>
              <a:tr h="809417"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Md Rezaul Hoque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Project Manager/Developer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Supportive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22151"/>
                  </a:ext>
                </a:extLst>
              </a:tr>
              <a:tr h="1076677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Saskatchewan Liquor and Gaming Authority (SLGA)</a:t>
                      </a:r>
                    </a:p>
                  </a:txBody>
                  <a:tcPr marL="148902" marR="114540" marT="114540" marB="11454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Regulatory Body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cap="none" spc="0" dirty="0"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 marL="148902" marR="114540" marT="114540" marB="1145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9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04C4B5-3D91-2342-DDA1-C7D8767B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Business Case</a:t>
            </a:r>
          </a:p>
        </p:txBody>
      </p:sp>
      <p:pic>
        <p:nvPicPr>
          <p:cNvPr id="7" name="Content Placeholder 6" descr="A circular chart with different colored squares&#10;&#10;Description automatically generated">
            <a:extLst>
              <a:ext uri="{FF2B5EF4-FFF2-40B4-BE49-F238E27FC236}">
                <a16:creationId xmlns:a16="http://schemas.microsoft.com/office/drawing/2014/main" id="{E857F036-98EB-5F6B-9B52-047BB44A9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0" y="1669143"/>
            <a:ext cx="2356975" cy="229805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F750C8-4A50-1FB2-F6C2-F92AF494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88" y="1669143"/>
            <a:ext cx="5415494" cy="215265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0C1CE-F61F-164A-75BD-A8009E1E3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542434"/>
              </p:ext>
            </p:extLst>
          </p:nvPr>
        </p:nvGraphicFramePr>
        <p:xfrm>
          <a:off x="895159" y="3982042"/>
          <a:ext cx="10401681" cy="271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815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9635-4CE0-7566-CBA9-F79F67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Current Technology Configuration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57E3-E39B-2372-7772-EAD5037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Platform</a:t>
            </a:r>
            <a:r>
              <a:rPr lang="en-US" sz="2400" dirty="0"/>
              <a:t>: Dialpad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Supported Activities</a:t>
            </a:r>
            <a:r>
              <a:rPr lang="en-US" sz="2400" dirty="0"/>
              <a:t>: Conference calls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</a:t>
            </a:r>
            <a:r>
              <a:rPr lang="en-US" sz="2400" dirty="0"/>
              <a:t>: Conference call dial-in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</a:t>
            </a:r>
            <a:r>
              <a:rPr lang="en-US" sz="2400" dirty="0"/>
              <a:t>: </a:t>
            </a:r>
          </a:p>
          <a:p>
            <a:pPr marL="457200" lvl="1" indent="0">
              <a:buNone/>
            </a:pPr>
            <a:r>
              <a:rPr lang="en-US" sz="2000" dirty="0"/>
              <a:t>Telephone-based conference call</a:t>
            </a:r>
          </a:p>
          <a:p>
            <a:pPr marL="457200" lvl="1" indent="0">
              <a:buNone/>
            </a:pPr>
            <a:r>
              <a:rPr lang="en-US" sz="2000" dirty="0"/>
              <a:t>Multiple participants</a:t>
            </a:r>
          </a:p>
          <a:p>
            <a:pPr marL="457200" lvl="1" indent="0">
              <a:buNone/>
            </a:pPr>
            <a:r>
              <a:rPr lang="en-US" sz="2000" dirty="0"/>
              <a:t>No advance scheduling needed</a:t>
            </a:r>
          </a:p>
          <a:p>
            <a:pPr marL="457200" lvl="1" indent="0">
              <a:buNone/>
            </a:pPr>
            <a:r>
              <a:rPr lang="en-US" sz="2000" dirty="0"/>
              <a:t>Toll-free access for participants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8500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3E82-D85E-18F8-70C0-D19D31E1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rgbClr val="FFFFFF"/>
                </a:solidFill>
              </a:rPr>
              <a:t>Community Characteristics &amp; Orientation</a:t>
            </a:r>
            <a:br>
              <a:rPr lang="en-US" sz="3400" b="1">
                <a:solidFill>
                  <a:srgbClr val="FFFFFF"/>
                </a:solidFill>
              </a:rPr>
            </a:br>
            <a:endParaRPr lang="en-CA" sz="340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DDD81B-EE27-B867-E003-CFFF3381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672" y="-10142"/>
            <a:ext cx="7955279" cy="6878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Name: Senior Center Without Wall Saskatchewan Community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Objective</a:t>
            </a:r>
            <a:r>
              <a:rPr lang="en-US" sz="1500" dirty="0"/>
              <a:t>: Guide in finalizing functional requirements.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Current State</a:t>
            </a:r>
          </a:p>
          <a:p>
            <a:pPr lvl="1"/>
            <a:r>
              <a:rPr lang="en-US" sz="1500" b="1" dirty="0"/>
              <a:t>Life-Cycle</a:t>
            </a:r>
            <a:r>
              <a:rPr lang="en-US" sz="1500" dirty="0"/>
              <a:t>: Just forming.</a:t>
            </a:r>
          </a:p>
          <a:p>
            <a:pPr lvl="1"/>
            <a:r>
              <a:rPr lang="en-US" sz="1500" b="1" dirty="0"/>
              <a:t>Initiative</a:t>
            </a:r>
            <a:r>
              <a:rPr lang="en-US" sz="1500" dirty="0"/>
              <a:t>: Develop a Bingo game for senior citizens.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Constitution</a:t>
            </a:r>
          </a:p>
          <a:p>
            <a:pPr lvl="1"/>
            <a:r>
              <a:rPr lang="en-US" sz="1500" b="1" dirty="0"/>
              <a:t>Diversity</a:t>
            </a:r>
            <a:r>
              <a:rPr lang="en-US" sz="1500" dirty="0"/>
              <a:t>: SCWW Management body, senior citizens.</a:t>
            </a:r>
          </a:p>
          <a:p>
            <a:pPr lvl="1"/>
            <a:r>
              <a:rPr lang="en-US" sz="1500" b="1" dirty="0"/>
              <a:t>Participation</a:t>
            </a:r>
            <a:r>
              <a:rPr lang="en-US" sz="1500" dirty="0"/>
              <a:t>: Synchronous participation within Saskatchewan, English-speaking.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Technology Aspirations</a:t>
            </a:r>
          </a:p>
          <a:p>
            <a:pPr lvl="1"/>
            <a:r>
              <a:rPr lang="en-US" sz="1500" b="1" dirty="0"/>
              <a:t>Interest</a:t>
            </a:r>
            <a:r>
              <a:rPr lang="en-US" sz="1500" dirty="0"/>
              <a:t>: Low interest in technology.</a:t>
            </a:r>
          </a:p>
          <a:p>
            <a:pPr lvl="1"/>
            <a:r>
              <a:rPr lang="en-US" sz="1500" b="1" dirty="0"/>
              <a:t>Skills</a:t>
            </a:r>
            <a:r>
              <a:rPr lang="en-US" sz="1500" dirty="0"/>
              <a:t>: Limited capacity and tolerance for new tools.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Community 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Meetings: real-time interaction over phone.</a:t>
            </a:r>
          </a:p>
        </p:txBody>
      </p:sp>
    </p:spTree>
    <p:extLst>
      <p:ext uri="{BB962C8B-B14F-4D97-AF65-F5344CB8AC3E}">
        <p14:creationId xmlns:p14="http://schemas.microsoft.com/office/powerpoint/2010/main" val="34933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9B5D9-97F7-7435-988F-BFEDF9A2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Current State vs. New Innovations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5CA1CA-24C5-14B5-9549-576BAC91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706" y="666114"/>
            <a:ext cx="7861246" cy="55460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Community Characteristics: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b="1" dirty="0"/>
              <a:t>Target Audience: </a:t>
            </a:r>
            <a:r>
              <a:rPr lang="en-US" sz="2000" dirty="0"/>
              <a:t>+55 aged people within Saskatchewan, mostly not tech-savvy.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Current Tools: </a:t>
            </a:r>
            <a:r>
              <a:rPr lang="en-US" sz="2000" dirty="0"/>
              <a:t>Basic dial pad phone and landline.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Goal: </a:t>
            </a:r>
            <a:r>
              <a:rPr lang="en-US" sz="2000" dirty="0"/>
              <a:t>Utilize existing tools to facilitate community engagement.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/>
              <a:t>New Configuration:</a:t>
            </a:r>
            <a:r>
              <a:rPr lang="en-US" sz="2000" dirty="0"/>
              <a:t> Integrate the Dialpad application for playing bingo.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Challenges:</a:t>
            </a:r>
            <a:r>
              <a:rPr lang="en-US" sz="2000" dirty="0"/>
              <a:t> Regulatory concerns from SLGA regarding remote bingo gaming. 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Constraints</a:t>
            </a:r>
            <a:r>
              <a:rPr lang="en-US" sz="2000" dirty="0"/>
              <a:t>: High availability, accuracy, and real-time interaction required.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Community Skills:</a:t>
            </a:r>
            <a:r>
              <a:rPr lang="en-US" sz="2000" dirty="0"/>
              <a:t> Limited technological skills.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21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37D26-552D-CF06-FFD4-65FD0D4A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700" b="1" dirty="0">
                <a:solidFill>
                  <a:srgbClr val="FFFFFF"/>
                </a:solidFill>
              </a:rPr>
              <a:t>Functional Requirements</a:t>
            </a:r>
            <a:endParaRPr lang="en-CA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6866-D6B3-7A0B-C3F8-5153C03E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b="1" dirty="0"/>
              <a:t>User and Access Management (</a:t>
            </a:r>
            <a:r>
              <a:rPr lang="en-CA" sz="1800" b="1" dirty="0"/>
              <a:t>MVP-3</a:t>
            </a:r>
            <a:r>
              <a:rPr lang="en-CA" sz="1900" b="1" dirty="0"/>
              <a:t>):</a:t>
            </a:r>
            <a:endParaRPr lang="en-CA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Secure password management and user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Role-based access (Administrator, Bingo Card Generator, Bingo Caller).</a:t>
            </a:r>
          </a:p>
          <a:p>
            <a:pPr marL="457200" lvl="1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b="1" dirty="0"/>
              <a:t>Bingo Card Generation (MVP-1):</a:t>
            </a:r>
            <a:endParaRPr lang="en-CA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Generate unique bingo cards with serial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Download cards in PDF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Register cards with player's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Set expiration dates for cards.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900" dirty="0"/>
          </a:p>
          <a:p>
            <a:pPr marL="0" indent="0">
              <a:buNone/>
            </a:pPr>
            <a:r>
              <a:rPr lang="en-CA" sz="1900" b="1" dirty="0"/>
              <a:t>Win Detection (MVP-2):</a:t>
            </a:r>
            <a:endParaRPr lang="en-CA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Detect winning patterns (row, column, diagonal).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Immediate win notification.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900" dirty="0"/>
              <a:t>Manual verification by serial number.</a:t>
            </a:r>
          </a:p>
          <a:p>
            <a:pPr marL="742950" lvl="1" indent="-285750"/>
            <a:r>
              <a:rPr lang="en-CA" sz="1900" dirty="0"/>
              <a:t>Block claimed cards to prevent reuse.</a:t>
            </a:r>
          </a:p>
          <a:p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410413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C3BD-3DD9-D467-3945-41E7B922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23126"/>
            <a:ext cx="10515600" cy="1325563"/>
          </a:xfrm>
        </p:spPr>
        <p:txBody>
          <a:bodyPr/>
          <a:lstStyle/>
          <a:p>
            <a:r>
              <a:rPr lang="en-CA" b="1" u="sng" dirty="0"/>
              <a:t>Logical/Block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32FC1-0578-B677-EB59-3548F3E7215A}"/>
              </a:ext>
            </a:extLst>
          </p:cNvPr>
          <p:cNvSpPr/>
          <p:nvPr/>
        </p:nvSpPr>
        <p:spPr>
          <a:xfrm>
            <a:off x="4561140" y="1532778"/>
            <a:ext cx="1063371" cy="598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9D4D5-8791-53FA-581A-2D203CCE77EE}"/>
              </a:ext>
            </a:extLst>
          </p:cNvPr>
          <p:cNvSpPr/>
          <p:nvPr/>
        </p:nvSpPr>
        <p:spPr>
          <a:xfrm>
            <a:off x="3839527" y="2413042"/>
            <a:ext cx="250659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 and </a:t>
            </a:r>
            <a:br>
              <a:rPr lang="en-US" dirty="0"/>
            </a:br>
            <a:r>
              <a:rPr lang="en-US" dirty="0"/>
              <a:t>Access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6DBC3-1CD6-F431-0BE6-F361DA2C9B01}"/>
              </a:ext>
            </a:extLst>
          </p:cNvPr>
          <p:cNvSpPr/>
          <p:nvPr/>
        </p:nvSpPr>
        <p:spPr>
          <a:xfrm>
            <a:off x="1252346" y="3804891"/>
            <a:ext cx="2424304" cy="1325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Bingo Card Generation</a:t>
            </a:r>
          </a:p>
          <a:p>
            <a:pPr algn="ctr"/>
            <a:endParaRPr lang="en-CA" sz="1400" dirty="0"/>
          </a:p>
          <a:p>
            <a:pPr algn="ctr"/>
            <a:r>
              <a:rPr lang="en-US" sz="1400" dirty="0"/>
              <a:t>- Generate Unique Cards</a:t>
            </a:r>
          </a:p>
          <a:p>
            <a:pPr algn="ctr"/>
            <a:r>
              <a:rPr lang="en-US" sz="1400" dirty="0"/>
              <a:t>- Download Cards (PDF)</a:t>
            </a:r>
          </a:p>
          <a:p>
            <a:pPr algn="ctr"/>
            <a:r>
              <a:rPr lang="en-US" sz="1400" dirty="0"/>
              <a:t>- Register Cards (Player Info)</a:t>
            </a:r>
          </a:p>
          <a:p>
            <a:pPr algn="ctr"/>
            <a:r>
              <a:rPr lang="en-US" sz="1400" dirty="0"/>
              <a:t>- Set card expiration</a:t>
            </a:r>
            <a:endParaRPr lang="en-CA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6FF9C-E654-1194-297F-A9915D6FDC68}"/>
              </a:ext>
            </a:extLst>
          </p:cNvPr>
          <p:cNvSpPr/>
          <p:nvPr/>
        </p:nvSpPr>
        <p:spPr>
          <a:xfrm>
            <a:off x="6509004" y="3804891"/>
            <a:ext cx="2196846" cy="1325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Win Detection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-Detect Winning Patterns</a:t>
            </a:r>
          </a:p>
          <a:p>
            <a:pPr algn="ctr"/>
            <a:r>
              <a:rPr lang="en-US" sz="1400" dirty="0"/>
              <a:t>-Notify Bingo Caller</a:t>
            </a:r>
          </a:p>
          <a:p>
            <a:pPr algn="ctr"/>
            <a:r>
              <a:rPr lang="en-US" sz="1400" dirty="0"/>
              <a:t>-Manual Verification</a:t>
            </a:r>
          </a:p>
          <a:p>
            <a:pPr algn="ctr"/>
            <a:r>
              <a:rPr lang="en-US" sz="1400" dirty="0"/>
              <a:t>-Block bingo claimed card</a:t>
            </a:r>
            <a:endParaRPr lang="en-CA" sz="24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00EF80D-2831-1735-AAA2-1F641FED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889155"/>
            <a:ext cx="2832354" cy="715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600" b="1" dirty="0"/>
              <a:t>Database</a:t>
            </a:r>
          </a:p>
          <a:p>
            <a:pPr algn="ctr"/>
            <a:r>
              <a:rPr lang="en-US" altLang="en-US" sz="1400" dirty="0"/>
              <a:t>(SQLite - Data Storage)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36E15-3ECC-009F-88E4-FEA090C6538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92826" y="2131649"/>
            <a:ext cx="1" cy="281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0FA0A86-AA10-8610-115F-968E314740CD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6346126" y="2870242"/>
            <a:ext cx="1261301" cy="9346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5A81335-9F56-29E2-CFD2-EFE25D188F75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2464499" y="2870241"/>
            <a:ext cx="1375029" cy="9346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D3602E5-71BF-4CED-F878-74B7A58F8BF2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>
            <a:off x="6500114" y="5139344"/>
            <a:ext cx="1116205" cy="10984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007537E-DF9E-D798-D066-FA8E8E713F26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2512472" y="5082479"/>
            <a:ext cx="1116205" cy="12121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708</Words>
  <Application>Microsoft Office PowerPoint</Application>
  <PresentationFormat>Widescreen</PresentationFormat>
  <Paragraphs>165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Tahoma</vt:lpstr>
      <vt:lpstr>Office Theme</vt:lpstr>
      <vt:lpstr>Adobe Acrobat Document</vt:lpstr>
      <vt:lpstr>Project Title: Bingo for Senior Citizens Requirement Analysis</vt:lpstr>
      <vt:lpstr>Problem Statement</vt:lpstr>
      <vt:lpstr>Project Stakeholders</vt:lpstr>
      <vt:lpstr>Business Case</vt:lpstr>
      <vt:lpstr>Current Technology Configuration</vt:lpstr>
      <vt:lpstr>Community Characteristics &amp; Orientation </vt:lpstr>
      <vt:lpstr>Current State vs. New Innovations</vt:lpstr>
      <vt:lpstr>Functional Requirements</vt:lpstr>
      <vt:lpstr>Logical/Block diagram</vt:lpstr>
      <vt:lpstr>Technical/Performance Requirements</vt:lpstr>
      <vt:lpstr>GitHub project board (Kanban board) </vt:lpstr>
      <vt:lpstr>Low fidelity Prototype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Rezaul Hoque</dc:creator>
  <cp:lastModifiedBy>Md Rezaul Hoque</cp:lastModifiedBy>
  <cp:revision>5</cp:revision>
  <dcterms:created xsi:type="dcterms:W3CDTF">2025-02-10T05:04:22Z</dcterms:created>
  <dcterms:modified xsi:type="dcterms:W3CDTF">2025-02-11T04:57:09Z</dcterms:modified>
</cp:coreProperties>
</file>