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6" r:id="rId3"/>
    <p:sldId id="270" r:id="rId4"/>
    <p:sldId id="271" r:id="rId5"/>
    <p:sldId id="258" r:id="rId6"/>
    <p:sldId id="259" r:id="rId7"/>
    <p:sldId id="272" r:id="rId8"/>
    <p:sldId id="273" r:id="rId9"/>
    <p:sldId id="275" r:id="rId10"/>
    <p:sldId id="277" r:id="rId11"/>
    <p:sldId id="280" r:id="rId12"/>
    <p:sldId id="284" r:id="rId13"/>
    <p:sldId id="283" r:id="rId14"/>
    <p:sldId id="285" r:id="rId15"/>
    <p:sldId id="281" r:id="rId16"/>
    <p:sldId id="282" r:id="rId17"/>
  </p:sldIdLst>
  <p:sldSz cx="9144000" cy="5143500" type="screen16x9"/>
  <p:notesSz cx="6858000" cy="9144000"/>
  <p:embeddedFontLst>
    <p:embeddedFont>
      <p:font typeface="Roboto" charset="0"/>
      <p:regular r:id="rId19"/>
      <p:bold r:id="rId20"/>
      <p:italic r:id="rId21"/>
      <p:boldItalic r:id="rId22"/>
    </p:embeddedFont>
    <p:embeddedFont>
      <p:font typeface="Arial Black" pitchFamily="3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380" autoAdjust="0"/>
  </p:normalViewPr>
  <p:slideViewPr>
    <p:cSldViewPr>
      <p:cViewPr varScale="1">
        <p:scale>
          <a:sx n="90" d="100"/>
          <a:sy n="90" d="100"/>
        </p:scale>
        <p:origin x="-139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64" y="449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01fe3024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01fe3024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06e59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06e59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000">
        <p:push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nchal\Desktop\CiscoProject\videoplayback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04800" y="203850"/>
            <a:ext cx="8382000" cy="4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    </a:t>
            </a:r>
            <a:r>
              <a:rPr lang="en-US" sz="7200" b="1" dirty="0" smtClean="0"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rial Black" pitchFamily="34" charset="0"/>
              </a:rPr>
              <a:t>INNOVATORS</a:t>
            </a:r>
            <a:endParaRPr sz="7200" b="1"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Arial Black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100" y="209550"/>
            <a:ext cx="8222100" cy="10668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 of current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088" y="1581150"/>
            <a:ext cx="8222100" cy="2590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Used to find the black boxes in case of air crash , thus make</a:t>
            </a:r>
          </a:p>
          <a:p>
            <a:r>
              <a:rPr lang="en-US" dirty="0" smtClean="0"/>
              <a:t> searching easier and relevant.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Anchal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724150"/>
            <a:ext cx="3200400" cy="1828799"/>
          </a:xfrm>
          <a:prstGeom prst="rect">
            <a:avLst/>
          </a:prstGeom>
          <a:noFill/>
        </p:spPr>
      </p:pic>
      <p:pic>
        <p:nvPicPr>
          <p:cNvPr id="1027" name="Picture 3" descr="C:\Users\Anchal\Deskt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724150"/>
            <a:ext cx="3124200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100" y="514350"/>
            <a:ext cx="8222100" cy="762000"/>
          </a:xfrm>
        </p:spPr>
        <p:txBody>
          <a:bodyPr/>
          <a:lstStyle/>
          <a:p>
            <a:r>
              <a:rPr lang="en-US" dirty="0" smtClean="0"/>
              <a:t>Use cases(continued)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088" y="1428750"/>
            <a:ext cx="8222100" cy="2667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Used as a tracking device to rescue army people in dense forest. </a:t>
            </a:r>
            <a:endParaRPr lang="en-US" dirty="0"/>
          </a:p>
        </p:txBody>
      </p:sp>
      <p:pic>
        <p:nvPicPr>
          <p:cNvPr id="2050" name="Picture 2" descr="C:\Users\Anchal\Desktop\a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95550"/>
            <a:ext cx="3200400" cy="1905000"/>
          </a:xfrm>
          <a:prstGeom prst="rect">
            <a:avLst/>
          </a:prstGeom>
          <a:noFill/>
        </p:spPr>
      </p:pic>
      <p:pic>
        <p:nvPicPr>
          <p:cNvPr id="2051" name="Picture 3" descr="C:\Users\Anchal\Desktop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495550"/>
            <a:ext cx="2971800" cy="181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90750"/>
            <a:ext cx="4191000" cy="8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videoplayback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6600" dirty="0" smtClean="0"/>
              <a:t>DEMO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>
                <a:latin typeface="+mj-lt"/>
              </a:rPr>
              <a:t>THANKS!!</a:t>
            </a:r>
            <a:endParaRPr lang="en-US" sz="4400" i="1" dirty="0">
              <a:latin typeface="+mj-lt"/>
            </a:endParaRPr>
          </a:p>
        </p:txBody>
      </p:sp>
      <p:pic>
        <p:nvPicPr>
          <p:cNvPr id="3074" name="Picture 2" descr="C:\Users\Anchal\Desktop\thank_you_little_man_md_wm_v2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123950"/>
            <a:ext cx="30480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>
                <a:latin typeface="+mj-lt"/>
              </a:rPr>
              <a:t>Any Questions?</a:t>
            </a:r>
            <a:endParaRPr lang="en-US" sz="4400" i="1" dirty="0">
              <a:latin typeface="+mj-lt"/>
            </a:endParaRPr>
          </a:p>
        </p:txBody>
      </p:sp>
      <p:pic>
        <p:nvPicPr>
          <p:cNvPr id="4100" name="Picture 4" descr="C:\Users\Anchal\Desktop\images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666750"/>
            <a:ext cx="3352800" cy="3714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Autonomous Drone Localization System (DEXTRA)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nchal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1026" name="Picture 2" descr="C:\Users\Anchal\Downloads\WhatsApp Image 2019-01-27 at 09.35.44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902166">
            <a:off x="0" y="285750"/>
            <a:ext cx="3578052" cy="1752600"/>
          </a:xfrm>
          <a:prstGeom prst="rect">
            <a:avLst/>
          </a:prstGeom>
          <a:noFill/>
        </p:spPr>
      </p:pic>
      <p:pic>
        <p:nvPicPr>
          <p:cNvPr id="1030" name="Picture 6" descr="C:\Users\Anchal\Downloads\WhatsApp Image 2019-02-04 at 23.20.43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24257">
            <a:off x="6506192" y="96514"/>
            <a:ext cx="2159970" cy="2339968"/>
          </a:xfrm>
          <a:prstGeom prst="rect">
            <a:avLst/>
          </a:prstGeom>
          <a:noFill/>
        </p:spPr>
      </p:pic>
      <p:pic>
        <p:nvPicPr>
          <p:cNvPr id="1029" name="Picture 5" descr="C:\Users\Anchal\Downloads\WhatsApp Image 2019-01-27 at 09.40.24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3181350"/>
            <a:ext cx="4114800" cy="1828800"/>
          </a:xfrm>
          <a:prstGeom prst="rect">
            <a:avLst/>
          </a:prstGeom>
          <a:noFill/>
        </p:spPr>
      </p:pic>
      <p:pic>
        <p:nvPicPr>
          <p:cNvPr id="1032" name="Picture 8" descr="C:\Users\Anchal\Downloads\WhatsApp Image 2019-02-04 at 23.42.01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632676">
            <a:off x="6993932" y="2120544"/>
            <a:ext cx="1927313" cy="2426151"/>
          </a:xfrm>
          <a:prstGeom prst="rect">
            <a:avLst/>
          </a:prstGeom>
          <a:noFill/>
        </p:spPr>
      </p:pic>
      <p:pic>
        <p:nvPicPr>
          <p:cNvPr id="1033" name="Picture 9" descr="C:\Users\Anchal\Downloads\WhatsApp Image 2019-02-04 at 23.42.01 (1)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03145">
            <a:off x="3538491" y="-19737"/>
            <a:ext cx="2669167" cy="2001875"/>
          </a:xfrm>
          <a:prstGeom prst="rect">
            <a:avLst/>
          </a:prstGeom>
          <a:noFill/>
        </p:spPr>
      </p:pic>
      <p:pic>
        <p:nvPicPr>
          <p:cNvPr id="1035" name="Picture 11" descr="C:\Users\Anchal\Downloads\WhatsApp Image 2019-02-04 at 23.42.00.jpe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638022">
            <a:off x="179317" y="2459540"/>
            <a:ext cx="2358846" cy="2039893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2133600" y="2114550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AVALANCHE</a:t>
            </a:r>
            <a:endParaRPr lang="en-US" sz="5400" b="1" dirty="0">
              <a:ln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Anchal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STATISTICS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 descr="C:\Users\Anchal\Desktop\slide_4.jpg"/>
          <p:cNvPicPr>
            <a:picLocks noChangeAspect="1" noChangeArrowheads="1"/>
          </p:cNvPicPr>
          <p:nvPr/>
        </p:nvPicPr>
        <p:blipFill>
          <a:blip r:embed="rId3"/>
          <a:srcRect l="46154" t="4445" r="3846" b="4444"/>
          <a:stretch>
            <a:fillRect/>
          </a:stretch>
        </p:blipFill>
        <p:spPr bwMode="auto">
          <a:xfrm>
            <a:off x="5943600" y="959827"/>
            <a:ext cx="2133600" cy="3364523"/>
          </a:xfrm>
          <a:prstGeom prst="rect">
            <a:avLst/>
          </a:prstGeom>
          <a:noFill/>
        </p:spPr>
      </p:pic>
      <p:pic>
        <p:nvPicPr>
          <p:cNvPr id="1026" name="Picture 2" descr="C:\Users\Anchal\Desktop\Screenshot_2019-02-05-01-21-09-327_com.android.chrom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123950"/>
            <a:ext cx="4147958" cy="328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nchal\Desktop\Screenshot_2019-02-05-01-34-41-304_com.miui.videoplayer.png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rcRect t="42500" r="32222" b="34375"/>
          <a:stretch>
            <a:fillRect/>
          </a:stretch>
        </p:blipFill>
        <p:spPr bwMode="auto">
          <a:xfrm rot="20773507">
            <a:off x="4974649" y="2393823"/>
            <a:ext cx="3907825" cy="2334390"/>
          </a:xfrm>
          <a:prstGeom prst="rect">
            <a:avLst/>
          </a:prstGeom>
          <a:noFill/>
        </p:spPr>
      </p:pic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3045975" y="1427639"/>
            <a:ext cx="8222100" cy="4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C:\Users\Anchal\Downloads\WhatsApp Image 2019-02-04 at 23.33.04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27363">
            <a:off x="5654509" y="89145"/>
            <a:ext cx="3097047" cy="2080829"/>
          </a:xfrm>
          <a:prstGeom prst="rect">
            <a:avLst/>
          </a:prstGeom>
          <a:noFill/>
        </p:spPr>
      </p:pic>
      <p:pic>
        <p:nvPicPr>
          <p:cNvPr id="1026" name="Picture 2" descr="C:\Users\Anchal\Downloads\WhatsApp Image 2019-02-16 at 18.27.38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34703">
            <a:off x="458000" y="185521"/>
            <a:ext cx="3505201" cy="2200393"/>
          </a:xfrm>
          <a:prstGeom prst="rect">
            <a:avLst/>
          </a:prstGeom>
          <a:noFill/>
        </p:spPr>
      </p:pic>
      <p:pic>
        <p:nvPicPr>
          <p:cNvPr id="1027" name="Picture 3" descr="C:\Users\Anchal\Downloads\WhatsApp Image 2019-02-17 at 23.54.34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480147">
            <a:off x="505540" y="2669208"/>
            <a:ext cx="3365467" cy="2283812"/>
          </a:xfrm>
          <a:prstGeom prst="rect">
            <a:avLst/>
          </a:prstGeom>
          <a:noFill/>
        </p:spPr>
      </p:pic>
      <p:pic>
        <p:nvPicPr>
          <p:cNvPr id="2050" name="Picture 2" descr="C:\Users\Anchal\Downloads\WhatsApp Image 2019-01-05 at 12.00.05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1123950"/>
            <a:ext cx="2971800" cy="2983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:\Users\Ancha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03" name="Google Shape;103;p16"/>
          <p:cNvSpPr txBox="1">
            <a:spLocks noGrp="1"/>
          </p:cNvSpPr>
          <p:nvPr>
            <p:ph type="title" idx="4294967295"/>
          </p:nvPr>
        </p:nvSpPr>
        <p:spPr>
          <a:xfrm>
            <a:off x="0" y="44450"/>
            <a:ext cx="8467725" cy="60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bg2"/>
                </a:solidFill>
                <a:latin typeface="Arial Black" pitchFamily="34" charset="0"/>
              </a:rPr>
              <a:t>SOLUTION</a:t>
            </a:r>
            <a:endParaRPr sz="3600" b="1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858000" y="2876550"/>
            <a:ext cx="457200" cy="457200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686800" y="666750"/>
            <a:ext cx="457200" cy="457200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867400" y="4400550"/>
            <a:ext cx="457200" cy="457200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3048000" y="4686300"/>
            <a:ext cx="457200" cy="457200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8534400" y="4400550"/>
            <a:ext cx="457200" cy="457200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28600" y="3943350"/>
            <a:ext cx="457200" cy="457200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Callout 14"/>
          <p:cNvSpPr/>
          <p:nvPr/>
        </p:nvSpPr>
        <p:spPr>
          <a:xfrm>
            <a:off x="3962400" y="1276350"/>
            <a:ext cx="1143000" cy="990600"/>
          </a:xfrm>
          <a:prstGeom prst="quadArrowCallout">
            <a:avLst>
              <a:gd name="adj1" fmla="val 10027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drone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16200000">
            <a:off x="266700" y="1238250"/>
            <a:ext cx="685800" cy="76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158115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Base station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2781300" y="2914650"/>
            <a:ext cx="22098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81600" y="2038350"/>
            <a:ext cx="15240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419600" y="2724150"/>
            <a:ext cx="21336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685800" y="2190750"/>
            <a:ext cx="3200400" cy="1752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66800" y="1657350"/>
            <a:ext cx="27432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401955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human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478155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human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91200" y="447675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human</a:t>
            </a:r>
            <a:endParaRPr 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302895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human</a:t>
            </a:r>
            <a:endParaRPr lang="en-US" sz="9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58200" y="447675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human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610600" y="74295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human</a:t>
            </a:r>
            <a:endParaRPr 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Anchal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5" name="Quad Arrow Callout 4"/>
          <p:cNvSpPr/>
          <p:nvPr/>
        </p:nvSpPr>
        <p:spPr>
          <a:xfrm>
            <a:off x="4495800" y="3105150"/>
            <a:ext cx="609600" cy="609600"/>
          </a:xfrm>
          <a:prstGeom prst="quad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9000" y="2190750"/>
            <a:ext cx="2819400" cy="25146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 rot="18212315">
            <a:off x="1390428" y="423810"/>
            <a:ext cx="3282103" cy="345285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 rot="1227731">
            <a:off x="4747336" y="262683"/>
            <a:ext cx="3611727" cy="383467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Quad Arrow Callout 5"/>
          <p:cNvSpPr/>
          <p:nvPr/>
        </p:nvSpPr>
        <p:spPr>
          <a:xfrm>
            <a:off x="6172200" y="1885950"/>
            <a:ext cx="609600" cy="609600"/>
          </a:xfrm>
          <a:prstGeom prst="quad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Quad Arrow Callout 3"/>
          <p:cNvSpPr/>
          <p:nvPr/>
        </p:nvSpPr>
        <p:spPr>
          <a:xfrm>
            <a:off x="2743200" y="1885950"/>
            <a:ext cx="609600" cy="609600"/>
          </a:xfrm>
          <a:prstGeom prst="quad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648200" y="2114550"/>
            <a:ext cx="228600" cy="228600"/>
          </a:xfrm>
          <a:prstGeom prst="flowChartConnector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0955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Previous Method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Anchal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9050"/>
            <a:ext cx="9144000" cy="5143500"/>
          </a:xfrm>
          <a:prstGeom prst="rect">
            <a:avLst/>
          </a:prstGeom>
          <a:noFill/>
        </p:spPr>
      </p:pic>
      <p:sp>
        <p:nvSpPr>
          <p:cNvPr id="3" name="Quad Arrow Callout 2"/>
          <p:cNvSpPr/>
          <p:nvPr/>
        </p:nvSpPr>
        <p:spPr>
          <a:xfrm>
            <a:off x="4419600" y="361950"/>
            <a:ext cx="1447800" cy="1219200"/>
          </a:xfrm>
          <a:prstGeom prst="quad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7696200" y="3943350"/>
            <a:ext cx="838200" cy="838200"/>
          </a:xfrm>
          <a:prstGeom prst="flowChartConnector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5334000" y="1504950"/>
            <a:ext cx="26670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362200" y="1276350"/>
            <a:ext cx="2438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00600" y="819150"/>
            <a:ext cx="685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Detector node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7772400" y="4248150"/>
            <a:ext cx="685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Human node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 rot="16200000">
            <a:off x="1676400" y="3562350"/>
            <a:ext cx="1219200" cy="10668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905000" y="4095750"/>
            <a:ext cx="8382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2"/>
                </a:solidFill>
              </a:rPr>
              <a:t>base station node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6195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Current Method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100" y="590550"/>
            <a:ext cx="8222100" cy="914400"/>
          </a:xfrm>
        </p:spPr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p</a:t>
            </a:r>
            <a:r>
              <a:rPr lang="en-US" dirty="0" smtClean="0"/>
              <a:t>lans for next cohort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33550"/>
            <a:ext cx="8229600" cy="30479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Performing Indoor localization :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We can perform the indoor localization of the tracking system that we made with Lora SX1278 chip with some more sensors in addition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of Machine learning Techniques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 Using the concept of </a:t>
            </a:r>
            <a:r>
              <a:rPr lang="en-US" dirty="0" smtClean="0"/>
              <a:t>machine learning</a:t>
            </a:r>
            <a:r>
              <a:rPr lang="en-US" dirty="0" smtClean="0"/>
              <a:t> </a:t>
            </a:r>
            <a:r>
              <a:rPr lang="en-US" dirty="0" smtClean="0"/>
              <a:t>we can </a:t>
            </a:r>
            <a:r>
              <a:rPr lang="en-US" dirty="0" smtClean="0"/>
              <a:t>get rid of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multiple path problem which </a:t>
            </a:r>
            <a:r>
              <a:rPr lang="en-US" dirty="0" smtClean="0"/>
              <a:t>leading to a better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143</Words>
  <PresentationFormat>On-screen Show (16:9)</PresentationFormat>
  <Paragraphs>35</Paragraphs>
  <Slides>16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</vt:lpstr>
      <vt:lpstr>Arial Black</vt:lpstr>
      <vt:lpstr>Geometric</vt:lpstr>
      <vt:lpstr>      INNOVATORS   </vt:lpstr>
      <vt:lpstr>Autonomous Drone Localization System (DEXTRA)</vt:lpstr>
      <vt:lpstr>Slide 3</vt:lpstr>
      <vt:lpstr>STATISTICS </vt:lpstr>
      <vt:lpstr>Slide 5</vt:lpstr>
      <vt:lpstr>SOLUTION</vt:lpstr>
      <vt:lpstr>Slide 7</vt:lpstr>
      <vt:lpstr>Slide 8</vt:lpstr>
      <vt:lpstr>Future plans for next cohort </vt:lpstr>
      <vt:lpstr>Use cases of current system</vt:lpstr>
      <vt:lpstr>Use cases(continued)</vt:lpstr>
      <vt:lpstr>Slide 12</vt:lpstr>
      <vt:lpstr>                      DEMO</vt:lpstr>
      <vt:lpstr>Slide 14</vt:lpstr>
      <vt:lpstr>THANKS!!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MID-Hackathon 2019              Cisco thingQbator   Team Name: Innovators Application Name: Avalanche Rescue Drones.</dc:title>
  <dc:creator>Anchal</dc:creator>
  <cp:lastModifiedBy>Anchal</cp:lastModifiedBy>
  <cp:revision>49</cp:revision>
  <dcterms:modified xsi:type="dcterms:W3CDTF">2019-04-30T16:42:40Z</dcterms:modified>
</cp:coreProperties>
</file>