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2880" y="0"/>
            <a:ext cx="1014840" cy="10148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7113240" y="1015200"/>
            <a:ext cx="1014840" cy="10148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6098760" y="360"/>
            <a:ext cx="1014840" cy="10148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8129160" y="1015560"/>
            <a:ext cx="1014840" cy="10148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tIns="91440" bIns="91440" anchor="ctr"/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AFD320A-C664-487F-92D9-BE6BC2112E2C}" type="slidenum"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 flipH="1">
            <a:off x="7112880" y="0"/>
            <a:ext cx="1014840" cy="10148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 flipH="1" rot="10800000">
            <a:off x="7113240" y="1015200"/>
            <a:ext cx="1014840" cy="10148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 rot="10800000">
            <a:off x="6098760" y="360"/>
            <a:ext cx="1014840" cy="10148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 rot="10800000">
            <a:off x="8129160" y="1015560"/>
            <a:ext cx="1014840" cy="10148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C3A6231-10A8-49BD-BFCB-9DDB87231C3E}" type="slidenum"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154720" y="3903840"/>
            <a:ext cx="988920" cy="9874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 flipH="1">
            <a:off x="6180480" y="3903840"/>
            <a:ext cx="988920" cy="9874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7170120" y="3903840"/>
            <a:ext cx="988920" cy="987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 rot="10800000">
            <a:off x="8155080" y="3904200"/>
            <a:ext cx="988920" cy="9874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0" y="4891680"/>
            <a:ext cx="9143640" cy="2516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6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3929068-1667-439C-962C-66EF17502075}" type="slidenum"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203760"/>
            <a:ext cx="8520120" cy="4578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br/>
            <a:br/>
            <a:r>
              <a:rPr b="0" lang="en-IN" sz="4200" spc="-1" strike="noStrike">
                <a:solidFill>
                  <a:srgbClr val="ffffff"/>
                </a:solidFill>
                <a:latin typeface="Roboto"/>
                <a:ea typeface="Roboto"/>
              </a:rPr>
              <a:t>SMART INDIA HACKATHON 2018</a:t>
            </a:r>
            <a:br/>
            <a:br/>
            <a:br/>
            <a:r>
              <a:rPr b="0" lang="en-IN" sz="3600" spc="-1" strike="noStrike">
                <a:solidFill>
                  <a:srgbClr val="ffffff"/>
                </a:solidFill>
                <a:latin typeface="Roboto"/>
                <a:ea typeface="Roboto"/>
              </a:rPr>
              <a:t>Team Name: Code Zillions</a:t>
            </a:r>
            <a:br/>
            <a:r>
              <a:rPr b="0" lang="en-IN" sz="3600" spc="-1" strike="noStrike">
                <a:solidFill>
                  <a:srgbClr val="ffffff"/>
                </a:solidFill>
                <a:latin typeface="Roboto"/>
                <a:ea typeface="Roboto"/>
              </a:rPr>
              <a:t>Application Name: Appointo</a:t>
            </a:r>
            <a:br/>
            <a:br/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Roboto"/>
                <a:ea typeface="Roboto"/>
              </a:rPr>
              <a:t>Advantages to the users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Flexibility in taking the appointment.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The Disease type filter makes the search of doctors easier.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Date and time can be chosen by the users according to their convenience.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Sharing of the doctor details is an another advantage for the users.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Easy to use.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Long queues and time wastage issues tackled effectively.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Roboto"/>
                <a:ea typeface="Roboto"/>
              </a:rPr>
              <a:t>Advantages to the institutions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Generate a digitized solution to a fundamental problem.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Managing hospital appointments in an efficient manner.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Understanding user perception.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Quality analysis of the doctors and the medical institution.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Growth in rate of appointments in government hospitals as citizen satisfaction increases.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Roboto"/>
                <a:ea typeface="Roboto"/>
              </a:rPr>
              <a:t>Why Appointo?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Enhanced user experience due to its robust technology stack.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Recycler View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MVP Architecture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MicroServices Architecture</a:t>
            </a:r>
            <a:br/>
            <a:r>
              <a:rPr b="0" lang="en-IN" sz="1400" spc="-1" strike="noStrike">
                <a:solidFill>
                  <a:srgbClr val="434343"/>
                </a:solidFill>
                <a:latin typeface="Roboto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Optimized for low-bandwidth networks.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App Size is a mere 4 MB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3 step workflow.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Roboto"/>
                <a:ea typeface="Roboto"/>
              </a:rPr>
              <a:t>Future Works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We will add chatbots which can assess users and also help them to understand their symptoms in a better way.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Payment gateway for paying appointment token fee.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Concept of Image recognition and machine learning will help users to get an idea of their health condition.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We can also add the select location option through which user can get the details of all the doctors in a particular location that they have chosen.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7;p26" descr=""/>
          <p:cNvPicPr/>
          <p:nvPr/>
        </p:nvPicPr>
        <p:blipFill>
          <a:blip r:embed="rId1"/>
          <a:stretch/>
        </p:blipFill>
        <p:spPr>
          <a:xfrm>
            <a:off x="6306840" y="558720"/>
            <a:ext cx="1723680" cy="351432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515520" y="967680"/>
            <a:ext cx="4994280" cy="26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Roboto"/>
                <a:ea typeface="Roboto"/>
              </a:rPr>
              <a:t>Thank you. </a:t>
            </a:r>
            <a:br/>
            <a:br/>
            <a:br/>
            <a:r>
              <a:rPr b="0" lang="en-IN" sz="3600" spc="-1" strike="noStrike">
                <a:solidFill>
                  <a:srgbClr val="000000"/>
                </a:solidFill>
                <a:latin typeface="Roboto"/>
                <a:ea typeface="Roboto"/>
              </a:rPr>
              <a:t>Questions?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0360" y="168840"/>
            <a:ext cx="8520120" cy="86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4200" spc="-1" strike="noStrike">
                <a:solidFill>
                  <a:srgbClr val="ffffff"/>
                </a:solidFill>
                <a:latin typeface="Roboto"/>
                <a:ea typeface="Roboto"/>
              </a:rPr>
              <a:t>Problem Statement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232560" y="621000"/>
            <a:ext cx="8520120" cy="346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1700" spc="-1" strike="noStrike">
                <a:solidFill>
                  <a:srgbClr val="ffffff"/>
                </a:solidFill>
                <a:latin typeface="Roboto"/>
                <a:ea typeface="Roboto"/>
              </a:rPr>
              <a:t>Booking appointments at a tertiary care hospital is a tedious and disorganized process.</a:t>
            </a:r>
            <a:br/>
            <a:r>
              <a:rPr b="0" lang="en-IN" sz="1700" spc="-1" strike="noStrike">
                <a:solidFill>
                  <a:srgbClr val="ffffff"/>
                </a:solidFill>
                <a:latin typeface="Roboto"/>
              </a:rPr>
              <a:t> </a:t>
            </a:r>
            <a:endParaRPr b="0" lang="en-IN" sz="17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1700" spc="-1" strike="noStrike">
                <a:solidFill>
                  <a:srgbClr val="ffffff"/>
                </a:solidFill>
                <a:latin typeface="Roboto"/>
                <a:ea typeface="Roboto"/>
              </a:rPr>
              <a:t>Patients have to stand in long queues to get an appointment, and thereafter  wait long hours to eventually meet the doctor.</a:t>
            </a:r>
            <a:br/>
            <a:br/>
            <a:r>
              <a:rPr b="0" lang="en-IN" sz="1800" spc="-1" strike="noStrike">
                <a:solidFill>
                  <a:srgbClr val="ffffff"/>
                </a:solidFill>
                <a:latin typeface="Roboto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35" name="Google Shape;92;p14" descr=""/>
          <p:cNvPicPr/>
          <p:nvPr/>
        </p:nvPicPr>
        <p:blipFill>
          <a:blip r:embed="rId1"/>
          <a:stretch/>
        </p:blipFill>
        <p:spPr>
          <a:xfrm>
            <a:off x="2064600" y="2428920"/>
            <a:ext cx="4855680" cy="254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045960" y="1427760"/>
            <a:ext cx="8221680" cy="4286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No mechanism is present to inform the patient if a </a:t>
            </a:r>
            <a:br/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doctor isn’t available in the hospital on a date.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The process of rescheduling appointment with any </a:t>
            </a:r>
            <a:br/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other doctor is also not available.</a:t>
            </a:r>
            <a:br/>
            <a:r>
              <a:rPr b="0" lang="en-IN" sz="1800" spc="-1" strike="noStrike">
                <a:solidFill>
                  <a:srgbClr val="ffffff"/>
                </a:solidFill>
                <a:latin typeface="Roboto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For follow-ups, the appointment scheduling system </a:t>
            </a:r>
            <a:br/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does not generate any reminders to the patients.</a:t>
            </a:r>
            <a:br/>
            <a:r>
              <a:rPr b="0" lang="en-IN" sz="1800" spc="-1" strike="noStrike">
                <a:solidFill>
                  <a:srgbClr val="ffffff"/>
                </a:solidFill>
                <a:latin typeface="Roboto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There is no mechanism for the government to perform</a:t>
            </a:r>
            <a:br/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quality analysis of the doctors and institutions.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37" name="Google Shape;98;p15" descr=""/>
          <p:cNvPicPr/>
          <p:nvPr/>
        </p:nvPicPr>
        <p:blipFill>
          <a:blip r:embed="rId1"/>
          <a:stretch/>
        </p:blipFill>
        <p:spPr>
          <a:xfrm>
            <a:off x="165240" y="383040"/>
            <a:ext cx="2920320" cy="412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38400" y="43920"/>
            <a:ext cx="8467200" cy="60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Roboto"/>
                <a:ea typeface="Roboto"/>
              </a:rPr>
              <a:t>Solution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11760" y="509760"/>
            <a:ext cx="8520120" cy="370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The solution is to develop an application which will revolutionize the appointment scheduling system in large hospitals.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Provide users various features and facilities like booking a preferred appointment slot and be in waiting for one.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Build a system of doctor reviews and ratings analysis that is accessible and trustworthy for the general user.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Recommend doctors to your friends and family through other social platforms by sharing their appointment details.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Doctors can access their appointments for the day and accept/reject.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Notify users when their appointment gets confirmed.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82600" y="296640"/>
            <a:ext cx="8476920" cy="611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Roboto"/>
                <a:ea typeface="Roboto"/>
              </a:rPr>
              <a:t>Feature Ideation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60200" y="1017720"/>
            <a:ext cx="8822880" cy="3630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Browsing through all available doctors in the hospital and even search the required doctor using the search option.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Booking appointments through a simple 3-step workflow.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Submit doctor ratings and access review analysis that you can trust.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Recommend a doctor to others by sharing his details over whatsapp, messenger, email etc.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Wait for an appointment slot in the queue.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Get notified when your appointment  is confirmed.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1760" y="13248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a3990"/>
                </a:solidFill>
                <a:latin typeface="Roboto"/>
                <a:ea typeface="Roboto"/>
              </a:rPr>
              <a:t>Phase 1: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11760" y="631440"/>
            <a:ext cx="8520120" cy="172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Built an MVP consisting of a simple 3-step workflow.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Select doctor -&gt; Pick date -&gt; Book</a:t>
            </a:r>
            <a:br/>
            <a:r>
              <a:rPr b="0" lang="en-IN" sz="1400" spc="-1" strike="noStrike">
                <a:solidFill>
                  <a:srgbClr val="434343"/>
                </a:solidFill>
                <a:latin typeface="Roboto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The patient logging in can view the list of the doctors in the hospital along with their specialization and location.</a:t>
            </a:r>
            <a:br/>
            <a:r>
              <a:rPr b="0" lang="en-IN" sz="1800" spc="-1" strike="noStrike">
                <a:solidFill>
                  <a:srgbClr val="434343"/>
                </a:solidFill>
                <a:latin typeface="Roboto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24440" y="21567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a3990"/>
                </a:solidFill>
                <a:latin typeface="Roboto"/>
                <a:ea typeface="Roboto"/>
              </a:rPr>
              <a:t>Suggestions from 1st Evaluation/Plan moving forward: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4"/>
          <p:cNvSpPr txBox="1"/>
          <p:nvPr/>
        </p:nvSpPr>
        <p:spPr>
          <a:xfrm>
            <a:off x="513720" y="2764800"/>
            <a:ext cx="8520120" cy="172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Judges pointed out the need to search for the doctor using the symptom.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Plan was to also integrate a functionality for sharing a doctor’s details to recommend him.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Functionality to book another appointment if doctor rejects.</a:t>
            </a:r>
            <a:br/>
            <a:r>
              <a:rPr b="0" lang="en-IN" sz="1800" spc="-1" strike="noStrike">
                <a:solidFill>
                  <a:srgbClr val="434343"/>
                </a:solidFill>
                <a:latin typeface="Roboto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11760" y="13248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a3990"/>
                </a:solidFill>
                <a:latin typeface="Roboto"/>
                <a:ea typeface="Roboto"/>
              </a:rPr>
              <a:t>Phase 2: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11760" y="631440"/>
            <a:ext cx="8520120" cy="172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Developed login functionality for the doctors to access their side of the app.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Doctors can view all appointment requests for a day and accept/reject them.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1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Remodelled workflow to begin appointment booking from the patient’s symptom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1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Implemented functionality to recommend a doctor to your friends on multiple social platforms.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        </a:t>
            </a: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User profile shows the status of every appointment request.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434520" y="32468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a3990"/>
                </a:solidFill>
                <a:latin typeface="Roboto"/>
                <a:ea typeface="Roboto"/>
              </a:rPr>
              <a:t>Suggestions from 2nd Evaluation/Plan forward: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4"/>
          <p:cNvSpPr txBox="1"/>
          <p:nvPr/>
        </p:nvSpPr>
        <p:spPr>
          <a:xfrm>
            <a:off x="513720" y="3735720"/>
            <a:ext cx="8520120" cy="172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To build a system of reviewing and rating the appointment experience </a:t>
            </a:r>
            <a:br/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with the doctor -&gt; Quality Assessment.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Dual login functionality in same app was appreciated.</a:t>
            </a:r>
            <a:br/>
            <a:r>
              <a:rPr b="0" lang="en-IN" sz="1800" spc="-1" strike="noStrike">
                <a:solidFill>
                  <a:srgbClr val="434343"/>
                </a:solidFill>
                <a:latin typeface="Roboto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11760" y="13248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a3990"/>
                </a:solidFill>
                <a:latin typeface="Roboto"/>
                <a:ea typeface="Roboto"/>
              </a:rPr>
              <a:t>Phase 3: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11760" y="631440"/>
            <a:ext cx="8520120" cy="172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Added functionality for users to review doctors after the appointment</a:t>
            </a:r>
            <a:br/>
            <a:r>
              <a:rPr b="0" lang="en-IN" sz="1800" spc="-1" strike="noStrike">
                <a:solidFill>
                  <a:srgbClr val="434343"/>
                </a:solidFill>
                <a:latin typeface="Roboto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Doctors rated by patients on parameters like Punctuality, Openness to questions and Attentiveness to the problem. </a:t>
            </a:r>
            <a:br/>
            <a:r>
              <a:rPr b="0" lang="en-IN" sz="1800" spc="-1" strike="noStrike">
                <a:solidFill>
                  <a:srgbClr val="434343"/>
                </a:solidFill>
                <a:latin typeface="Roboto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Added functionality to book another appointment or follow up.</a:t>
            </a:r>
            <a:br/>
            <a:r>
              <a:rPr b="0" lang="en-IN" sz="1800" spc="-1" strike="noStrike">
                <a:solidFill>
                  <a:srgbClr val="434343"/>
                </a:solidFill>
                <a:latin typeface="Roboto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434343"/>
                </a:solidFill>
                <a:latin typeface="Roboto"/>
                <a:ea typeface="Roboto"/>
              </a:rPr>
              <a:t>Integrated FCM Firebase Cloud Messaging service to send push notifications to users regarding appointment updates.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433680" y="2253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Roboto"/>
                <a:ea typeface="Roboto"/>
              </a:rPr>
              <a:t>DEMO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Google Shape;138;p21" descr=""/>
          <p:cNvPicPr/>
          <p:nvPr/>
        </p:nvPicPr>
        <p:blipFill>
          <a:blip r:embed="rId1"/>
          <a:stretch/>
        </p:blipFill>
        <p:spPr>
          <a:xfrm>
            <a:off x="1539720" y="882720"/>
            <a:ext cx="6707520" cy="382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2018-11-04T14:15:59Z</dcterms:modified>
  <cp:revision>2</cp:revision>
  <dc:subject/>
  <dc:title/>
</cp:coreProperties>
</file>