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73" autoAdjust="0"/>
    <p:restoredTop sz="94660"/>
  </p:normalViewPr>
  <p:slideViewPr>
    <p:cSldViewPr snapToGrid="0">
      <p:cViewPr>
        <p:scale>
          <a:sx n="125" d="100"/>
          <a:sy n="125" d="100"/>
        </p:scale>
        <p:origin x="783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86CF-F283-10FD-1BDE-1AC68B02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4A483-4033-A97B-FD14-31D1B6253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15129-3589-7C34-DE0C-160BB81F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EA713-2753-1FD2-ED2C-B55FE97B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2F42F-6078-6868-ED06-074569F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642EA-3161-2115-0591-3C85F7B0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B8D1D-2F11-1A9D-7D12-3987C4F78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0DDFB-F4CC-94EB-E510-885A56D0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E3DF5-71FB-6BF8-A97E-C85B8949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B475B-75C8-1321-F2D1-CB8225F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F3D595-4801-4E9E-15FE-803EB0560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FDDEB5-224D-FA79-7C0A-E4146C2B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19118-53F0-B060-D87F-A2185C21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EE047-FFBE-6579-26EC-E1C8F61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30F9-FA52-3FE1-58F3-9EE63E70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4E56-DA58-E8ED-7442-B7987187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0AB29-440F-3E0D-C946-5E30C10B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CF283-07B8-96D3-1B06-5D46160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45EA6-21FE-8777-0477-698037B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EA328-2BC3-09A3-CE26-62622B8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2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44FE-D328-F49E-77C6-4B9FA343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964BA-A9A1-DAF9-E8CC-0FB33386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B7D44-401D-AB69-8930-CA5F4FD2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B1FDA-5443-002A-0109-6BBAB3E5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934A-5340-EE46-DEEF-5AD1ADA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78F0-6679-DEAA-877A-3000E583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9C695-9B40-59A6-FAD8-10DB71993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1F6BE-7042-6941-3FF5-E46571B1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9827E-EFBF-2335-9F13-B13720DE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48B8E-DC88-79FE-E7B3-D7387353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39883-A6AB-2D3E-339D-D834C2BE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14C3-F116-A42D-7C22-E778D5EE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55EA9-08FB-38C8-CAD5-1FC1FB7B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A5210-D195-2D5C-FFCF-32479739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D9772-6977-8BB1-569F-B5E06552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E06385-51A9-0318-2B96-8DDC9CF7F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3E3F5-AB98-C67D-9578-5E1F4BCF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3679FE-7615-DDD6-6BD9-9C585245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2434B-DCE9-B0C0-769D-4ABCDFE4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D21CD-8578-681D-66DA-5F0F7969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667EE6-6B19-A5B1-A6A0-127464AA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1F2C4-53C9-7AA9-263F-CD53A3A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66D54-5DBA-7E6C-9426-FB8E39E5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0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B16F7-E305-07B1-41C9-326E96AE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A60BF-EC76-9529-1B5C-BBAA35B2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7D83A-32C1-E9E7-E92D-2B75EE5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8D96-4254-DB4D-10B3-D66FBDBD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41C89-26FB-1577-F19D-2F6C5745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12EC7E-A2AD-773C-5B6F-E14677EE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69A88-44DE-6D83-972A-B1DB3F7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FF52B-0E6A-C1F1-81DF-DF6E6AC0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56B86-C328-76E8-E3E0-294B4E1F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2247-BD1C-F8E6-486A-79228D23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AE9E3-2DA8-10FD-6AC7-9195B4C1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53B27-405F-62CE-BB29-7E988738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4D5EC-87A5-9142-4780-6942F85D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83F25-4369-0977-CBA9-A6AC6E5A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7288A-1367-CEAE-0372-4A68EF1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2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44FA62-19E8-B7DA-95B7-3AFA8F32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CCD1B-3CD3-56DA-D1FB-110B10EE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E2597-D7D4-DF2E-63A9-7058C75D8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2E73-33B1-4C26-86E0-68C8B515B731}" type="datetimeFigureOut">
              <a:rPr lang="zh-CN" altLang="en-US" smtClean="0"/>
              <a:t>2023-12-06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588AB-AF9E-BE3E-A82E-653B8326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454E-F056-FC5F-6097-C3DF2A8E1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3CAC-E294-4F4F-A6D0-8BEA02A8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20EC53-9A7A-CC20-EEB3-254611A5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04" y="2496834"/>
            <a:ext cx="2090171" cy="3135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C5EEC7-32EB-15F4-DF6D-90E7AFABA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34" y="2496833"/>
            <a:ext cx="2090171" cy="3135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CE11C7-1C23-EE9E-2AE0-D993093B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37" y="2496833"/>
            <a:ext cx="2090171" cy="31352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C2B925-BF54-D5EA-6BE0-5016451EC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40" y="2496832"/>
            <a:ext cx="2090171" cy="31352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84D363-3114-D48A-5E4B-F609ED9BD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043" y="2496832"/>
            <a:ext cx="2090171" cy="31352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94694B-CD69-ECBA-B5EF-5B063435A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746" y="2538360"/>
            <a:ext cx="400053" cy="1857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15695C-0707-5DA4-636A-2452A5FEA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964" y="2524074"/>
            <a:ext cx="423866" cy="20478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5D522E7-C216-DEC3-BD41-242B15806F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242" y="2524073"/>
            <a:ext cx="428628" cy="2000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3E6D6A1-3CC2-19DA-8546-AFAF94380069}"/>
              </a:ext>
            </a:extLst>
          </p:cNvPr>
          <p:cNvSpPr txBox="1"/>
          <p:nvPr/>
        </p:nvSpPr>
        <p:spPr>
          <a:xfrm>
            <a:off x="4159702" y="2454809"/>
            <a:ext cx="11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HIGH-PPI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96F8B6-AE2B-F0D1-0CC1-12719CC290C2}"/>
              </a:ext>
            </a:extLst>
          </p:cNvPr>
          <p:cNvSpPr txBox="1"/>
          <p:nvPr/>
        </p:nvSpPr>
        <p:spPr>
          <a:xfrm>
            <a:off x="5902419" y="2454809"/>
            <a:ext cx="659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PIPR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6425D3-2120-C990-4A8D-222813B39181}"/>
              </a:ext>
            </a:extLst>
          </p:cNvPr>
          <p:cNvSpPr txBox="1"/>
          <p:nvPr/>
        </p:nvSpPr>
        <p:spPr>
          <a:xfrm>
            <a:off x="7183943" y="2454809"/>
            <a:ext cx="11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GNN-PPI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52DEBD-FC70-74AB-ACF8-D38CB37E958A}"/>
              </a:ext>
            </a:extLst>
          </p:cNvPr>
          <p:cNvSpPr txBox="1"/>
          <p:nvPr/>
        </p:nvSpPr>
        <p:spPr>
          <a:xfrm>
            <a:off x="1810501" y="5293535"/>
            <a:ext cx="11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3EBE0A-9EC2-A587-4888-E85E3E18A2F9}"/>
              </a:ext>
            </a:extLst>
          </p:cNvPr>
          <p:cNvSpPr txBox="1"/>
          <p:nvPr/>
        </p:nvSpPr>
        <p:spPr>
          <a:xfrm>
            <a:off x="3699194" y="5293535"/>
            <a:ext cx="11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CBBDA8-DBC9-6577-5C8A-7B550E16A4CB}"/>
              </a:ext>
            </a:extLst>
          </p:cNvPr>
          <p:cNvSpPr txBox="1"/>
          <p:nvPr/>
        </p:nvSpPr>
        <p:spPr>
          <a:xfrm>
            <a:off x="5543512" y="5293535"/>
            <a:ext cx="11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5ACEFA-F062-96B7-8792-C5CABF029DD7}"/>
              </a:ext>
            </a:extLst>
          </p:cNvPr>
          <p:cNvSpPr txBox="1"/>
          <p:nvPr/>
        </p:nvSpPr>
        <p:spPr>
          <a:xfrm>
            <a:off x="7362837" y="5293535"/>
            <a:ext cx="11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166470-ED90-A30F-99CA-C0E6AC150A24}"/>
              </a:ext>
            </a:extLst>
          </p:cNvPr>
          <p:cNvSpPr txBox="1"/>
          <p:nvPr/>
        </p:nvSpPr>
        <p:spPr>
          <a:xfrm>
            <a:off x="9197536" y="5293535"/>
            <a:ext cx="110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9B11E7-72D3-344F-F304-3D6ECBE9ECED}"/>
              </a:ext>
            </a:extLst>
          </p:cNvPr>
          <p:cNvSpPr txBox="1"/>
          <p:nvPr/>
        </p:nvSpPr>
        <p:spPr>
          <a:xfrm>
            <a:off x="1593057" y="2080369"/>
            <a:ext cx="155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Binding(60.69%)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88CD4C-7FC7-B0F1-70C4-2CE02181D3F9}"/>
              </a:ext>
            </a:extLst>
          </p:cNvPr>
          <p:cNvSpPr txBox="1"/>
          <p:nvPr/>
        </p:nvSpPr>
        <p:spPr>
          <a:xfrm>
            <a:off x="3533319" y="2077768"/>
            <a:ext cx="161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Reaction(55.03%)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C5BB0B-89AE-86F2-DD05-4F2BF6F545CB}"/>
              </a:ext>
            </a:extLst>
          </p:cNvPr>
          <p:cNvSpPr txBox="1"/>
          <p:nvPr/>
        </p:nvSpPr>
        <p:spPr>
          <a:xfrm>
            <a:off x="5408375" y="2077768"/>
            <a:ext cx="146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Ptmod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(7.33%)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BD63C9-7051-B20A-905C-FDBC0E4F3F05}"/>
              </a:ext>
            </a:extLst>
          </p:cNvPr>
          <p:cNvSpPr txBox="1"/>
          <p:nvPr/>
        </p:nvSpPr>
        <p:spPr>
          <a:xfrm>
            <a:off x="7176931" y="2077768"/>
            <a:ext cx="18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Catalysis(45.64%)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7273C4-5096-C193-8399-82AAEAE693A4}"/>
              </a:ext>
            </a:extLst>
          </p:cNvPr>
          <p:cNvSpPr txBox="1"/>
          <p:nvPr/>
        </p:nvSpPr>
        <p:spPr>
          <a:xfrm>
            <a:off x="9057876" y="2077768"/>
            <a:ext cx="161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Inhibition(4.11%)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1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6D7F93-F7D5-3E67-AAEE-86617F34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83" y="109420"/>
            <a:ext cx="9838834" cy="6559222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967CA09-25E1-1D07-A4CB-A11A5CBE067C}"/>
              </a:ext>
            </a:extLst>
          </p:cNvPr>
          <p:cNvSpPr>
            <a:spLocks/>
          </p:cNvSpPr>
          <p:nvPr/>
        </p:nvSpPr>
        <p:spPr>
          <a:xfrm>
            <a:off x="6745936" y="1259670"/>
            <a:ext cx="1656201" cy="108291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5785A6-129A-8CE8-96CB-6B359AE1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24" y="1379990"/>
            <a:ext cx="423866" cy="2047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91DE12-93B8-9B14-4B44-E1A1CF26D2E8}"/>
              </a:ext>
            </a:extLst>
          </p:cNvPr>
          <p:cNvSpPr txBox="1"/>
          <p:nvPr/>
        </p:nvSpPr>
        <p:spPr>
          <a:xfrm>
            <a:off x="7297162" y="1310725"/>
            <a:ext cx="11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HIGH-PPI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76D934-CE09-E9F1-EBFF-F5834EFD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24" y="1780206"/>
            <a:ext cx="426973" cy="1982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B13107-93CD-1B4C-CC41-F3DA7F39A946}"/>
              </a:ext>
            </a:extLst>
          </p:cNvPr>
          <p:cNvSpPr txBox="1"/>
          <p:nvPr/>
        </p:nvSpPr>
        <p:spPr>
          <a:xfrm>
            <a:off x="7335290" y="1697726"/>
            <a:ext cx="117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GNN-PPI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90593-3217-88B4-99E1-66F57FB982B0}"/>
              </a:ext>
            </a:extLst>
          </p:cNvPr>
          <p:cNvSpPr txBox="1"/>
          <p:nvPr/>
        </p:nvSpPr>
        <p:spPr>
          <a:xfrm>
            <a:off x="6820417" y="1904526"/>
            <a:ext cx="68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-·-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2D478F-74B5-30F1-2912-A4EA19D2599A}"/>
              </a:ext>
            </a:extLst>
          </p:cNvPr>
          <p:cNvSpPr txBox="1"/>
          <p:nvPr/>
        </p:nvSpPr>
        <p:spPr>
          <a:xfrm>
            <a:off x="7335290" y="2036280"/>
            <a:ext cx="1179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PIPR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horace huang</dc:creator>
  <cp:lastModifiedBy>horace huang</cp:lastModifiedBy>
  <cp:revision>3</cp:revision>
  <dcterms:created xsi:type="dcterms:W3CDTF">2023-12-06T05:18:25Z</dcterms:created>
  <dcterms:modified xsi:type="dcterms:W3CDTF">2023-12-06T09:11:45Z</dcterms:modified>
</cp:coreProperties>
</file>