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36" y="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926D-C0DD-4068-A6A6-682BF9FA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31696-2DDC-47AA-899F-AA80D985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B7EC-8BC9-4904-8816-5553C10A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4743-05C9-488B-B026-0B30558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6002-C031-4DE4-904A-4F0F88AD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0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68D7-C122-4B89-A72E-26151436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E42E-4A82-4ABC-AF96-AB34256C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0F9C9-A5AA-42E8-94F9-D3C100F0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FAE9-5994-4DB6-9CEB-0BB5083E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8CE4-E2CE-4283-B225-243C63A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B97FD-1773-4C7A-B55B-F6860CAEB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A0066-E965-431E-9CDF-0F7227C69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EB50-C662-46D3-8642-7D09488B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4694-8EB8-4ABB-9B79-1878AFEC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B5D2-4AB5-4AB4-82F7-A8105479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4B1-4F77-4A23-B3E4-1209ACE8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EF8B-3CEA-4702-9988-9D50CB4A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A7CD-E057-490E-BF91-2E87864F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48F1-B879-479E-9246-5BEDEEF1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4F3B-FEC1-40D8-818F-28A08D3D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EE10-BAB8-444E-AA7E-615CB8E1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BB67-9758-4737-A3F4-4E4E19EF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C9E9-BD2E-44EB-96E0-66DB4310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AA30-A7D8-4677-9DE4-75D14C3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94B3-ABED-4695-8819-484B060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6B85-060F-411D-A2CE-9F2E5DA7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A2E7-5BEF-435C-B4A1-0C522888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29CA8-95CE-477B-A536-B9E93571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72A8A-B571-46A4-A08E-61D2680A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74BE-674E-4017-855D-B331F062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06D5-8621-47A9-A980-7514453C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409C-6A24-450F-9F38-255FD899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35FE-948A-4A68-B2D2-5F5D39C9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D274-1ACE-4EDE-8F9A-FAECB94A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46773-DA37-430C-BB23-86E153E6E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66C3D-90D6-425A-AA30-89CDC7913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E63A5-34A1-4BE1-81E8-74417ECB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32141-DBC1-4057-A1C7-8FFDFD8C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80FF9-F550-446B-AB3D-5D6BF561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9746-C13D-4ABE-9B32-E7001343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09557-79F1-44BD-B499-EA48C7EE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A45E-C7E3-42A8-972E-76FB1280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BB7-72EB-4DA9-94C9-88AE2EE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67FC7-4E4A-462A-A2D5-954B385F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95336-CDB1-47B0-93C2-D0D527A5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4DA3E-86FA-47E8-9F5A-8BB59228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2477-A244-4EB5-B988-194BBFA1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AA38-37D8-4953-B38E-1781C41C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B42EA-C033-4E95-B097-30F35BAB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A6A30-7900-4258-BEE8-B99B1CE3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142A-1F14-4E62-8489-45E7B553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77EA9-917B-43EC-B367-DEE4EE4D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1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2745-46C4-470D-A7E1-42685109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3FA5F-5766-4432-90E0-4528BCE7A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7EADE-4BCB-40F6-B54D-03237B454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3F343-D968-4056-AB8D-F352EF4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30127-F5A0-434D-B790-C7D92433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A437-434C-4BBF-A328-5612760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50904-A044-419E-AFEB-7AE128F9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5D3A-A06A-4A25-9D17-59487972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3E75-D235-4535-8455-E690B60A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A7A2-4E77-4E6A-94F9-14D38AFB37A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566E-055B-433D-ADF7-8ADBC7CC2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E999-14EC-4F50-B7F5-CCF181D3D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FAB-F80D-4FF2-B710-AF1A64AEB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s.citibikenyc.com/stations/stations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FBBC-DDFC-429F-8E69-DD1736914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Sharing-Bicycle System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F4A57-975B-4ADA-A26B-7CCDFC66F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1655762"/>
          </a:xfrm>
        </p:spPr>
        <p:txBody>
          <a:bodyPr/>
          <a:lstStyle/>
          <a:p>
            <a:r>
              <a:rPr lang="en-US" dirty="0"/>
              <a:t>Horace Wang</a:t>
            </a:r>
          </a:p>
          <a:p>
            <a:r>
              <a:rPr lang="en-US" dirty="0"/>
              <a:t>Mar.26 2019</a:t>
            </a:r>
          </a:p>
        </p:txBody>
      </p:sp>
    </p:spTree>
    <p:extLst>
      <p:ext uri="{BB962C8B-B14F-4D97-AF65-F5344CB8AC3E}">
        <p14:creationId xmlns:p14="http://schemas.microsoft.com/office/powerpoint/2010/main" val="160594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4884-F80D-450C-9F35-A7320A04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2D28-76A1-4EC7-91E5-A00EB23F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Neural Network is the best model to estimate the demand of each station currently</a:t>
            </a:r>
          </a:p>
          <a:p>
            <a:r>
              <a:rPr lang="en-US" sz="3600" dirty="0"/>
              <a:t>Future Improvement:</a:t>
            </a:r>
          </a:p>
          <a:p>
            <a:pPr lvl="1"/>
            <a:r>
              <a:rPr lang="en-US" sz="3200" dirty="0"/>
              <a:t>More data needed to have more accurate result:</a:t>
            </a:r>
          </a:p>
          <a:p>
            <a:pPr lvl="2"/>
            <a:r>
              <a:rPr lang="en-US" sz="2800" dirty="0"/>
              <a:t>Customer’s behavior</a:t>
            </a:r>
          </a:p>
          <a:p>
            <a:pPr lvl="2"/>
            <a:r>
              <a:rPr lang="en-US" sz="2800" dirty="0"/>
              <a:t>The relation between different stations</a:t>
            </a:r>
          </a:p>
          <a:p>
            <a:pPr lvl="2"/>
            <a:r>
              <a:rPr lang="en-US" sz="2800" dirty="0"/>
              <a:t>The differences between each week, seasons or years need to be considered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419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BF58-B654-4A7B-8E06-ECDEF992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81" y="2683023"/>
            <a:ext cx="10515600" cy="1325563"/>
          </a:xfrm>
        </p:spPr>
        <p:txBody>
          <a:bodyPr/>
          <a:lstStyle/>
          <a:p>
            <a:r>
              <a:rPr lang="en-US" sz="6000" b="1" dirty="0"/>
              <a:t>Thanks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34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38E1-936C-46BD-B071-0951122A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Problem</a:t>
            </a:r>
            <a:endParaRPr lang="en-US" dirty="0"/>
          </a:p>
        </p:txBody>
      </p:sp>
      <p:sp>
        <p:nvSpPr>
          <p:cNvPr id="4" name="AutoShape 2" descr="Image result for citibike new york">
            <a:extLst>
              <a:ext uri="{FF2B5EF4-FFF2-40B4-BE49-F238E27FC236}">
                <a16:creationId xmlns:a16="http://schemas.microsoft.com/office/drawing/2014/main" id="{C17FAE8C-21FA-438F-855B-2F9CFFB96B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3F1128CD-A47F-4598-98CC-387FCC23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35" y="4778752"/>
            <a:ext cx="4792286" cy="152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itibike new york">
            <a:extLst>
              <a:ext uri="{FF2B5EF4-FFF2-40B4-BE49-F238E27FC236}">
                <a16:creationId xmlns:a16="http://schemas.microsoft.com/office/drawing/2014/main" id="{7362A168-1E8C-4283-8C8D-F8A9DD08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21" y="366510"/>
            <a:ext cx="3724101" cy="37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432D83-2B95-4D50-9542-D95168D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829" cy="4351338"/>
          </a:xfrm>
        </p:spPr>
        <p:txBody>
          <a:bodyPr/>
          <a:lstStyle/>
          <a:p>
            <a:r>
              <a:rPr lang="en-US" dirty="0"/>
              <a:t>Bicycle sharing service</a:t>
            </a:r>
          </a:p>
          <a:p>
            <a:r>
              <a:rPr lang="en-US" dirty="0"/>
              <a:t>Customer rent and return bicycle at designed locations</a:t>
            </a:r>
          </a:p>
          <a:p>
            <a:r>
              <a:rPr lang="en-US" dirty="0"/>
              <a:t>Availability at each station is not equal</a:t>
            </a:r>
          </a:p>
          <a:p>
            <a:r>
              <a:rPr lang="en-US" dirty="0"/>
              <a:t>Shortage becomes a big issue for the company</a:t>
            </a:r>
          </a:p>
          <a:p>
            <a:r>
              <a:rPr lang="en-US" dirty="0"/>
              <a:t>Need a method to predict the demand for each station</a:t>
            </a:r>
          </a:p>
        </p:txBody>
      </p:sp>
    </p:spTree>
    <p:extLst>
      <p:ext uri="{BB962C8B-B14F-4D97-AF65-F5344CB8AC3E}">
        <p14:creationId xmlns:p14="http://schemas.microsoft.com/office/powerpoint/2010/main" val="4383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A637-658A-4AE2-BC30-59C94521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5AB-B72F-47AD-95CC-2FC708DA9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Citibike official website provides JSON file</a:t>
            </a:r>
          </a:p>
          <a:p>
            <a:pPr lvl="1"/>
            <a:r>
              <a:rPr lang="en-US" u="sng" dirty="0">
                <a:hlinkClick r:id="rId2"/>
              </a:rPr>
              <a:t>https://feeds.citibikenyc.com/stations/stations.json</a:t>
            </a:r>
            <a:endParaRPr lang="en-US" u="sng" dirty="0"/>
          </a:p>
          <a:p>
            <a:r>
              <a:rPr lang="en-US" dirty="0"/>
              <a:t>Including following characteristics:</a:t>
            </a:r>
          </a:p>
          <a:p>
            <a:pPr lvl="1"/>
            <a:r>
              <a:rPr lang="en-US" i="1" dirty="0" err="1"/>
              <a:t>executionTime</a:t>
            </a:r>
            <a:r>
              <a:rPr lang="en-US" i="1" dirty="0"/>
              <a:t>		</a:t>
            </a:r>
            <a:r>
              <a:rPr lang="en-US" i="1" dirty="0" err="1"/>
              <a:t>stationBeanList</a:t>
            </a:r>
            <a:endParaRPr lang="en-US" i="1" dirty="0"/>
          </a:p>
          <a:p>
            <a:pPr lvl="1"/>
            <a:r>
              <a:rPr lang="en-US" i="1" dirty="0" err="1"/>
              <a:t>stationName</a:t>
            </a:r>
            <a:r>
              <a:rPr lang="en-US" i="1" dirty="0"/>
              <a:t>		</a:t>
            </a:r>
            <a:r>
              <a:rPr lang="en-US" i="1" dirty="0" err="1"/>
              <a:t>availableDocks</a:t>
            </a:r>
            <a:endParaRPr lang="en-US" i="1" dirty="0"/>
          </a:p>
          <a:p>
            <a:pPr lvl="1"/>
            <a:r>
              <a:rPr lang="en-US" i="1" dirty="0" err="1"/>
              <a:t>totalDocks</a:t>
            </a:r>
            <a:r>
              <a:rPr lang="en-US" i="1" dirty="0"/>
              <a:t>		latitude</a:t>
            </a:r>
          </a:p>
          <a:p>
            <a:pPr lvl="1"/>
            <a:r>
              <a:rPr lang="en-US" i="1" dirty="0"/>
              <a:t>longitude			</a:t>
            </a:r>
            <a:r>
              <a:rPr lang="en-US" i="1" dirty="0" err="1"/>
              <a:t>statusValue</a:t>
            </a:r>
            <a:endParaRPr lang="en-US" i="1" dirty="0"/>
          </a:p>
          <a:p>
            <a:pPr lvl="1"/>
            <a:r>
              <a:rPr lang="en-US" i="1" dirty="0" err="1"/>
              <a:t>statusKey</a:t>
            </a:r>
            <a:r>
              <a:rPr lang="en-US" i="1" dirty="0"/>
              <a:t>			</a:t>
            </a:r>
            <a:r>
              <a:rPr lang="en-US" i="1" dirty="0" err="1"/>
              <a:t>availableBikes</a:t>
            </a:r>
            <a:endParaRPr lang="en-US" i="1" dirty="0"/>
          </a:p>
          <a:p>
            <a:pPr lvl="1"/>
            <a:r>
              <a:rPr lang="en-US" i="1" dirty="0"/>
              <a:t>stAddress1		stAddress2</a:t>
            </a:r>
          </a:p>
          <a:p>
            <a:pPr lvl="1"/>
            <a:r>
              <a:rPr lang="en-US" i="1" dirty="0"/>
              <a:t>city			</a:t>
            </a:r>
            <a:r>
              <a:rPr lang="en-US" i="1" dirty="0" err="1"/>
              <a:t>postalCode</a:t>
            </a:r>
            <a:endParaRPr lang="en-US" i="1" dirty="0"/>
          </a:p>
          <a:p>
            <a:pPr lvl="1"/>
            <a:r>
              <a:rPr lang="en-US" i="1" dirty="0"/>
              <a:t>location			altitude</a:t>
            </a:r>
          </a:p>
          <a:p>
            <a:pPr lvl="1"/>
            <a:r>
              <a:rPr lang="en-US" i="1" dirty="0" err="1"/>
              <a:t>testStation</a:t>
            </a:r>
            <a:r>
              <a:rPr lang="en-US" i="1" dirty="0"/>
              <a:t>		</a:t>
            </a:r>
            <a:r>
              <a:rPr lang="en-US" i="1" dirty="0" err="1"/>
              <a:t>lastCommunicationTime</a:t>
            </a:r>
            <a:endParaRPr lang="en-US" i="1" dirty="0"/>
          </a:p>
          <a:p>
            <a:pPr lvl="1"/>
            <a:r>
              <a:rPr lang="en-US" i="1" dirty="0"/>
              <a:t>landmark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8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CAFA-49A3-4E1F-95CC-A41BFE77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E5FF-C472-4DFD-8DEE-D1D06070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Analyzing Method:</a:t>
            </a:r>
          </a:p>
          <a:p>
            <a:pPr lvl="1"/>
            <a:r>
              <a:rPr lang="en-US" sz="2800" dirty="0"/>
              <a:t>Linear Regression</a:t>
            </a:r>
          </a:p>
          <a:p>
            <a:pPr lvl="1"/>
            <a:r>
              <a:rPr lang="en-US" sz="2800" dirty="0"/>
              <a:t>SVR</a:t>
            </a:r>
          </a:p>
          <a:p>
            <a:pPr lvl="1"/>
            <a:r>
              <a:rPr lang="en-US" sz="2800" dirty="0"/>
              <a:t>Decision Tree</a:t>
            </a:r>
          </a:p>
          <a:p>
            <a:pPr lvl="1"/>
            <a:r>
              <a:rPr lang="en-US" sz="2800" dirty="0"/>
              <a:t>Natural Network</a:t>
            </a:r>
          </a:p>
          <a:p>
            <a:r>
              <a:rPr lang="en-US" sz="3200" dirty="0"/>
              <a:t>Evaluation Standards:</a:t>
            </a:r>
          </a:p>
          <a:p>
            <a:pPr lvl="1"/>
            <a:r>
              <a:rPr lang="en-US" sz="2800" dirty="0"/>
              <a:t>R-square</a:t>
            </a:r>
          </a:p>
          <a:p>
            <a:pPr lvl="1"/>
            <a:r>
              <a:rPr lang="en-US" sz="2800" dirty="0"/>
              <a:t>Means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26325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FF09-7579-4889-84F2-D8715F81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950-6744-44C5-A9DA-288C1B35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4" y="1853057"/>
            <a:ext cx="4623816" cy="4351338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EAFC-3F19-4635-91BE-C39CC1222E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" y="1690687"/>
            <a:ext cx="5859082" cy="4513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9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FF09-7579-4889-84F2-D8715F81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(2/5)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4E8E0A-55E3-4AB7-BD59-7A0161BF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4" y="1853057"/>
            <a:ext cx="4623816" cy="4351338"/>
          </a:xfrm>
        </p:spPr>
        <p:txBody>
          <a:bodyPr/>
          <a:lstStyle/>
          <a:p>
            <a:r>
              <a:rPr lang="en-US" dirty="0"/>
              <a:t>SVR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7AB89-E1FD-4269-A1B1-BDD292544B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" y="1707832"/>
            <a:ext cx="5809995" cy="424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1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FF09-7579-4889-84F2-D8715F81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(3/5)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5B7E15-D5AB-4C32-A3B8-899FFE18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4" y="1853057"/>
            <a:ext cx="4623816" cy="4351338"/>
          </a:xfrm>
        </p:spPr>
        <p:txBody>
          <a:bodyPr/>
          <a:lstStyle/>
          <a:p>
            <a:r>
              <a:rPr lang="en-US" dirty="0"/>
              <a:t>Decision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36B67-1AAA-4023-BB0F-DCCAEE2C69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9" y="1690688"/>
            <a:ext cx="5808917" cy="4513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6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FF09-7579-4889-84F2-D8715F81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(4/5)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D8CF2E-B41D-4F1C-B3BB-255364A9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4" y="1853057"/>
            <a:ext cx="4623816" cy="4351338"/>
          </a:xfrm>
        </p:spPr>
        <p:txBody>
          <a:bodyPr/>
          <a:lstStyle/>
          <a:p>
            <a:r>
              <a:rPr lang="en-US" dirty="0"/>
              <a:t>Natural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D4D9A-2D5B-4B96-9569-43BB83B4F5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3057"/>
            <a:ext cx="5708904" cy="4425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3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FF09-7579-4889-84F2-D8715F81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(5/5)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40449B-FF7F-4F55-8B4D-0D390BD20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78952"/>
              </p:ext>
            </p:extLst>
          </p:nvPr>
        </p:nvGraphicFramePr>
        <p:xfrm>
          <a:off x="2148841" y="1975104"/>
          <a:ext cx="7726679" cy="2129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1478">
                  <a:extLst>
                    <a:ext uri="{9D8B030D-6E8A-4147-A177-3AD203B41FA5}">
                      <a16:colId xmlns:a16="http://schemas.microsoft.com/office/drawing/2014/main" val="1987890975"/>
                    </a:ext>
                  </a:extLst>
                </a:gridCol>
                <a:gridCol w="2076618">
                  <a:extLst>
                    <a:ext uri="{9D8B030D-6E8A-4147-A177-3AD203B41FA5}">
                      <a16:colId xmlns:a16="http://schemas.microsoft.com/office/drawing/2014/main" val="268112730"/>
                    </a:ext>
                  </a:extLst>
                </a:gridCol>
                <a:gridCol w="1620465">
                  <a:extLst>
                    <a:ext uri="{9D8B030D-6E8A-4147-A177-3AD203B41FA5}">
                      <a16:colId xmlns:a16="http://schemas.microsoft.com/office/drawing/2014/main" val="3637935132"/>
                    </a:ext>
                  </a:extLst>
                </a:gridCol>
                <a:gridCol w="1620465">
                  <a:extLst>
                    <a:ext uri="{9D8B030D-6E8A-4147-A177-3AD203B41FA5}">
                      <a16:colId xmlns:a16="http://schemas.microsoft.com/office/drawing/2014/main" val="1574530442"/>
                    </a:ext>
                  </a:extLst>
                </a:gridCol>
                <a:gridCol w="1167653">
                  <a:extLst>
                    <a:ext uri="{9D8B030D-6E8A-4147-A177-3AD203B41FA5}">
                      <a16:colId xmlns:a16="http://schemas.microsoft.com/office/drawing/2014/main" val="1203213723"/>
                    </a:ext>
                  </a:extLst>
                </a:gridCol>
              </a:tblGrid>
              <a:tr h="63093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SVR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Decision Tree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Neural Network</a:t>
                      </a:r>
                      <a:endParaRPr lang="en-US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extLst>
                  <a:ext uri="{0D108BD9-81ED-4DB2-BD59-A6C34878D82A}">
                    <a16:rowId xmlns:a16="http://schemas.microsoft.com/office/drawing/2014/main" val="2797634760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R-square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0.547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0.556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0.485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0.622</a:t>
                      </a:r>
                      <a:endParaRPr lang="en-US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extLst>
                  <a:ext uri="{0D108BD9-81ED-4DB2-BD59-A6C34878D82A}">
                    <a16:rowId xmlns:a16="http://schemas.microsoft.com/office/drawing/2014/main" val="1560961923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MSR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18.453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18.063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20.960</a:t>
                      </a:r>
                      <a:endParaRPr lang="en-US" sz="32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15.387</a:t>
                      </a:r>
                      <a:endParaRPr lang="en-US" sz="32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7802" marR="67802" marT="0" marB="0"/>
                </a:tc>
                <a:extLst>
                  <a:ext uri="{0D108BD9-81ED-4DB2-BD59-A6C34878D82A}">
                    <a16:rowId xmlns:a16="http://schemas.microsoft.com/office/drawing/2014/main" val="57770194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6465A0-CC26-47A4-BFD2-ED6FC619CA5D}"/>
              </a:ext>
            </a:extLst>
          </p:cNvPr>
          <p:cNvSpPr txBox="1">
            <a:spLocks/>
          </p:cNvSpPr>
          <p:nvPr/>
        </p:nvSpPr>
        <p:spPr>
          <a:xfrm>
            <a:off x="1014984" y="4471415"/>
            <a:ext cx="10338816" cy="173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Neural Network has the highest R-square value and lowest Means Square Error. Thus, Neural Network is the best estimation model for </a:t>
            </a:r>
            <a:r>
              <a:rPr lang="en-US" dirty="0" err="1"/>
              <a:t>Citibike’s</a:t>
            </a:r>
            <a:r>
              <a:rPr lang="en-US" dirty="0"/>
              <a:t> business for each station.</a:t>
            </a:r>
          </a:p>
        </p:txBody>
      </p:sp>
    </p:spTree>
    <p:extLst>
      <p:ext uri="{BB962C8B-B14F-4D97-AF65-F5344CB8AC3E}">
        <p14:creationId xmlns:p14="http://schemas.microsoft.com/office/powerpoint/2010/main" val="32711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Office Theme</vt:lpstr>
      <vt:lpstr>Sharing-Bicycle System Prediction</vt:lpstr>
      <vt:lpstr>Introduction &amp; Problem</vt:lpstr>
      <vt:lpstr>Data</vt:lpstr>
      <vt:lpstr>Methodology</vt:lpstr>
      <vt:lpstr>Discussion (1/5)</vt:lpstr>
      <vt:lpstr>Discussion (2/5)</vt:lpstr>
      <vt:lpstr>Discussion (3/5)</vt:lpstr>
      <vt:lpstr>Discussion (4/5)</vt:lpstr>
      <vt:lpstr>Discussion (5/5)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Sharing-Bicycle System Prediction</dc:title>
  <dc:creator>Horace Wang</dc:creator>
  <cp:lastModifiedBy>Horace Wang</cp:lastModifiedBy>
  <cp:revision>3</cp:revision>
  <dcterms:created xsi:type="dcterms:W3CDTF">2019-03-27T08:59:15Z</dcterms:created>
  <dcterms:modified xsi:type="dcterms:W3CDTF">2019-03-27T09:12:52Z</dcterms:modified>
</cp:coreProperties>
</file>