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43E978-523C-4533-8BC1-3E15517B0CAD}" type="datetime1">
              <a:rPr lang="cs-CZ" smtClean="0"/>
              <a:t>10.11.2020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C72AE4-F412-4D0F-98D9-8DF7EF13BAD4}" type="datetime1">
              <a:rPr lang="cs-CZ" smtClean="0"/>
              <a:t>10.11.2020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Obdélní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Obdélní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Obdélní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20" name="Zástupný symbol pro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962437A-69DF-4FC4-82E7-095787E88CA2}" type="datetime1">
              <a:rPr lang="cs-CZ" smtClean="0"/>
              <a:t>10.11.2020</a:t>
            </a:fld>
            <a:endParaRPr lang="en-US" dirty="0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5B914-8B12-4555-B381-C9C72B2408B7}" type="datetime1">
              <a:rPr lang="cs-CZ" smtClean="0"/>
              <a:t>10.11.2020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ACA46-9028-4D5D-8730-99171FAE3F06}" type="datetime1">
              <a:rPr lang="cs-CZ" smtClean="0"/>
              <a:t>10.11.2020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AC929-901E-466E-BE68-07E756E2CD9A}" type="datetime1">
              <a:rPr lang="cs-CZ" smtClean="0"/>
              <a:t>10.11.2020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Obdélní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Obdélní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Obdélní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CF5898F-43A4-4623-95FA-D301F8EA43EB}" type="datetime1">
              <a:rPr lang="cs-CZ" smtClean="0"/>
              <a:t>10.11.2020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62D49-C56C-41BE-AB9D-F32C0FDB497F}" type="datetime1">
              <a:rPr lang="cs-CZ" smtClean="0"/>
              <a:t>10.11.2020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1B7C9-1526-4531-B1BE-04E9A37FA2CE}" type="datetime1">
              <a:rPr lang="cs-CZ" smtClean="0"/>
              <a:t>10.11.2020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9C2DB-08C5-4A26-B491-AB99DD10A99E}" type="datetime1">
              <a:rPr lang="cs-CZ" smtClean="0"/>
              <a:t>10.11.2020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FBE077-9F05-484F-8622-4E9E9067A7C5}" type="datetime1">
              <a:rPr lang="cs-CZ" smtClean="0"/>
              <a:t>10.11.2020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6AB81B4-CE35-4C47-882C-8A3F92B5FFD6}" type="datetime1">
              <a:rPr lang="cs-CZ" smtClean="0"/>
              <a:t>10.11.2020</a:t>
            </a:fld>
            <a:endParaRPr lang="en-US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6F24F85-89C9-4554-BB3D-C9F75BD57326}" type="datetime1">
              <a:rPr lang="cs-CZ" smtClean="0"/>
              <a:t>10.11.2020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6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bdélní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Obdélní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Obdélní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" dirty="0"/>
              <a:t>Kliknutím můžete upravit styl předlohy nadpisů.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"/>
              <a:t>Kliknutím můžete upravit styly předlohy textu.</a:t>
            </a:r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39C23-9424-4615-9F2F-4DF01B7F951B}" type="datetime1">
              <a:rPr lang="cs-CZ" smtClean="0"/>
              <a:t>10.11.2020</a:t>
            </a:fld>
            <a:endParaRPr lang="en-US" dirty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Obdélní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Obdélní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cs" sz="4400" dirty="0">
                <a:solidFill>
                  <a:schemeClr val="tx1"/>
                </a:solidFill>
              </a:rPr>
              <a:t>AHOJ MAMI</a:t>
            </a:r>
            <a:br>
              <a:rPr lang="cs" sz="4400" dirty="0">
                <a:solidFill>
                  <a:schemeClr val="tx1"/>
                </a:solidFill>
              </a:rPr>
            </a:br>
            <a:r>
              <a:rPr lang="cs" sz="2400" dirty="0">
                <a:solidFill>
                  <a:schemeClr val="tx1"/>
                </a:solidFill>
              </a:rPr>
              <a:t>Předmět Rsp</a:t>
            </a:r>
            <a:endParaRPr lang="cs" sz="4400" dirty="0">
              <a:solidFill>
                <a:schemeClr val="tx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0000" lnSpcReduction="20000"/>
          </a:bodyPr>
          <a:lstStyle/>
          <a:p>
            <a:pPr rtl="0">
              <a:spcAft>
                <a:spcPts val="600"/>
              </a:spcAft>
            </a:pPr>
            <a:r>
              <a:rPr lang="cs" dirty="0">
                <a:solidFill>
                  <a:schemeClr val="tx1"/>
                </a:solidFill>
              </a:rPr>
              <a:t>Členové týmu: Milan Hanuliak, Adam Pluháček, Míla Horáček, Eliška Kynosová, Tiep Nguyen VIet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6B4962-2150-4828-A837-B2D4A69E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466" y="1549739"/>
            <a:ext cx="2342551" cy="37585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DCA0A3-38F4-4A6B-947A-B3E9F4AC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týmu a členů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8FB3E0-0358-4542-A255-AF2259C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 err="1"/>
              <a:t>Scrum</a:t>
            </a:r>
            <a:r>
              <a:rPr lang="cs-CZ" sz="2000" dirty="0"/>
              <a:t> Master: Milan </a:t>
            </a:r>
            <a:r>
              <a:rPr lang="cs-CZ" sz="2000" dirty="0" err="1"/>
              <a:t>Hanuliak</a:t>
            </a:r>
            <a:endParaRPr lang="cs-CZ" sz="2000" dirty="0"/>
          </a:p>
          <a:p>
            <a:r>
              <a:rPr lang="cs-CZ" sz="2000" dirty="0" err="1"/>
              <a:t>Product</a:t>
            </a:r>
            <a:r>
              <a:rPr lang="cs-CZ" sz="2000" dirty="0"/>
              <a:t> </a:t>
            </a:r>
            <a:r>
              <a:rPr lang="cs-CZ" sz="2000" dirty="0" err="1"/>
              <a:t>owner</a:t>
            </a:r>
            <a:r>
              <a:rPr lang="cs-CZ" sz="2000" dirty="0"/>
              <a:t>: Adam Pluháček</a:t>
            </a:r>
          </a:p>
          <a:p>
            <a:r>
              <a:rPr lang="cs-CZ" sz="2000" dirty="0"/>
              <a:t>Development Team:</a:t>
            </a:r>
          </a:p>
          <a:p>
            <a:pPr lvl="6"/>
            <a:r>
              <a:rPr lang="cs-CZ" sz="2000" dirty="0"/>
              <a:t>Míla Horáček</a:t>
            </a:r>
          </a:p>
          <a:p>
            <a:pPr lvl="6"/>
            <a:r>
              <a:rPr lang="cs-CZ" sz="2000" dirty="0"/>
              <a:t>Eliška </a:t>
            </a:r>
            <a:r>
              <a:rPr lang="cs-CZ" sz="2000" dirty="0" err="1"/>
              <a:t>Kynosová</a:t>
            </a:r>
            <a:endParaRPr lang="cs-CZ" sz="2000" dirty="0"/>
          </a:p>
          <a:p>
            <a:pPr lvl="6"/>
            <a:r>
              <a:rPr lang="cs-CZ" sz="2000" dirty="0"/>
              <a:t>Tiep Nguyen Viet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C2092A-DD8E-4ACF-84A6-00611B89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10.11.2020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8CD62A-BEA7-42AC-8196-45B96E0A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Stručná charakteristika implementační platformy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1E37EA-973F-4ACB-A0E1-E9BA0A54E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Webový aplikační framework </a:t>
            </a:r>
            <a:r>
              <a:rPr lang="cs-CZ" sz="2400" dirty="0" err="1"/>
              <a:t>Symphony</a:t>
            </a:r>
            <a:r>
              <a:rPr lang="cs-CZ" sz="2400" dirty="0"/>
              <a:t> pro PHP</a:t>
            </a:r>
          </a:p>
          <a:p>
            <a:endParaRPr lang="cs-CZ" sz="2400" dirty="0"/>
          </a:p>
          <a:p>
            <a:r>
              <a:rPr lang="cs-CZ" sz="2400" dirty="0"/>
              <a:t>MYSQL Databáze</a:t>
            </a:r>
          </a:p>
          <a:p>
            <a:endParaRPr lang="cs-CZ" sz="2400" dirty="0"/>
          </a:p>
          <a:p>
            <a:r>
              <a:rPr lang="cs-CZ" sz="2400" dirty="0"/>
              <a:t>MVC – architektura Model-</a:t>
            </a:r>
            <a:r>
              <a:rPr lang="cs-CZ" sz="2400" dirty="0" err="1"/>
              <a:t>view</a:t>
            </a:r>
            <a:r>
              <a:rPr lang="cs-CZ" sz="2400" dirty="0"/>
              <a:t>-</a:t>
            </a:r>
            <a:r>
              <a:rPr lang="cs-CZ" sz="2400" dirty="0" err="1"/>
              <a:t>controler</a:t>
            </a:r>
            <a:endParaRPr lang="cs-CZ" sz="2400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DA5B0C-9531-4142-A653-B16F297B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10.11.2020</a:t>
            </a:fld>
            <a:endParaRPr lang="en-US"/>
          </a:p>
        </p:txBody>
      </p:sp>
      <p:pic>
        <p:nvPicPr>
          <p:cNvPr id="2052" name="Picture 4" descr="MySQL Interview Questions For 2020 | MySQL Interview QnA | Edureka">
            <a:extLst>
              <a:ext uri="{FF2B5EF4-FFF2-40B4-BE49-F238E27FC236}">
                <a16:creationId xmlns:a16="http://schemas.microsoft.com/office/drawing/2014/main" id="{79B4BAEC-2164-4393-9457-95D564669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431" y="4567890"/>
            <a:ext cx="1988879" cy="102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ymfony logo and screenshots">
            <a:extLst>
              <a:ext uri="{FF2B5EF4-FFF2-40B4-BE49-F238E27FC236}">
                <a16:creationId xmlns:a16="http://schemas.microsoft.com/office/drawing/2014/main" id="{F877E1BE-9CDF-4ACA-9EDA-A866CB2E4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293" y="2024886"/>
            <a:ext cx="1244036" cy="149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47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9E9102-D769-4B39-BD4A-B1514D48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už je hotovo a na čem právě pracujeme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7A8CA9-82D6-4415-BD67-B5467D89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Hotovo:</a:t>
            </a:r>
          </a:p>
          <a:p>
            <a:pPr lvl="1"/>
            <a:r>
              <a:rPr lang="cs-CZ" dirty="0" err="1"/>
              <a:t>Github</a:t>
            </a:r>
            <a:endParaRPr lang="cs-CZ" dirty="0"/>
          </a:p>
          <a:p>
            <a:pPr lvl="1"/>
            <a:r>
              <a:rPr lang="cs-CZ" dirty="0" err="1"/>
              <a:t>Scrum</a:t>
            </a:r>
            <a:endParaRPr lang="cs-CZ" dirty="0"/>
          </a:p>
          <a:p>
            <a:pPr lvl="1"/>
            <a:r>
              <a:rPr lang="cs-CZ" dirty="0"/>
              <a:t>Týmové zvolení platformy: </a:t>
            </a:r>
            <a:r>
              <a:rPr lang="cs-CZ" dirty="0" err="1"/>
              <a:t>Symphony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Na čem právě pracujeme:</a:t>
            </a:r>
          </a:p>
          <a:p>
            <a:pPr lvl="1"/>
            <a:r>
              <a:rPr lang="cs-CZ" dirty="0"/>
              <a:t>Základní funkce redakčního systému</a:t>
            </a:r>
          </a:p>
          <a:p>
            <a:pPr lvl="1"/>
            <a:r>
              <a:rPr lang="cs-CZ" dirty="0"/>
              <a:t>Přidání článků</a:t>
            </a:r>
          </a:p>
          <a:p>
            <a:pPr lvl="1"/>
            <a:r>
              <a:rPr lang="cs-CZ" dirty="0"/>
              <a:t>Práce na login formuláři s přístupem do databáze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2BB369-1BBE-47DC-B64F-9AE7644E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10.11.2020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0975E2-28C0-41D1-83D1-AA608A07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Poznatky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6316E6-689F-4AAD-BC02-7DCF41E2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Týmové nástroje:</a:t>
            </a:r>
          </a:p>
          <a:p>
            <a:pPr lvl="1"/>
            <a:r>
              <a:rPr lang="cs-CZ" dirty="0" err="1"/>
              <a:t>Scrum</a:t>
            </a:r>
            <a:r>
              <a:rPr lang="cs-CZ" dirty="0"/>
              <a:t> </a:t>
            </a:r>
            <a:r>
              <a:rPr lang="cs-CZ" dirty="0" err="1"/>
              <a:t>Desk</a:t>
            </a:r>
            <a:r>
              <a:rPr lang="cs-CZ" dirty="0"/>
              <a:t> – při první použití celkem nepřehledný a chaotický</a:t>
            </a:r>
          </a:p>
          <a:p>
            <a:pPr lvl="1"/>
            <a:endParaRPr lang="cs-CZ" dirty="0"/>
          </a:p>
          <a:p>
            <a:pPr lvl="1"/>
            <a:r>
              <a:rPr lang="cs-CZ" dirty="0" err="1"/>
              <a:t>Github</a:t>
            </a:r>
            <a:r>
              <a:rPr lang="cs-CZ" dirty="0"/>
              <a:t> – velmi užitečný nástroj pro programátory v týmech</a:t>
            </a:r>
          </a:p>
          <a:p>
            <a:pPr lvl="1"/>
            <a:endParaRPr lang="cs-CZ" dirty="0"/>
          </a:p>
          <a:p>
            <a:r>
              <a:rPr lang="cs-CZ" dirty="0"/>
              <a:t>Týmová spolupráce:</a:t>
            </a:r>
          </a:p>
          <a:p>
            <a:pPr lvl="1"/>
            <a:r>
              <a:rPr lang="cs-CZ" dirty="0"/>
              <a:t>Náročný začátek ze zdravotního důvodu našeho </a:t>
            </a:r>
            <a:r>
              <a:rPr lang="cs-CZ" dirty="0" err="1"/>
              <a:t>Scrum</a:t>
            </a:r>
            <a:r>
              <a:rPr lang="cs-CZ" dirty="0"/>
              <a:t> Mastera </a:t>
            </a:r>
            <a:r>
              <a:rPr lang="cs-CZ" dirty="0">
                <a:sym typeface="Wingdings" panose="05000000000000000000" pitchFamily="2" charset="2"/>
              </a:rPr>
              <a:t> chaos na </a:t>
            </a:r>
            <a:r>
              <a:rPr lang="cs-CZ" dirty="0" err="1">
                <a:sym typeface="Wingdings" panose="05000000000000000000" pitchFamily="2" charset="2"/>
              </a:rPr>
              <a:t>ScrumDesku</a:t>
            </a:r>
            <a:endParaRPr lang="cs-CZ" dirty="0"/>
          </a:p>
          <a:p>
            <a:pPr lvl="1"/>
            <a:endParaRPr lang="cs-CZ" dirty="0"/>
          </a:p>
          <a:p>
            <a:pPr lvl="1"/>
            <a:r>
              <a:rPr lang="cs-CZ" dirty="0"/>
              <a:t>Komunikace v týmu se postupem zlepšila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Každý člen má rozplánované jednotlivé práce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F34BE1-188B-4907-B3A1-3D9D9C63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10.11.2020</a:t>
            </a:fld>
            <a:endParaRPr lang="en-US"/>
          </a:p>
        </p:txBody>
      </p:sp>
      <p:pic>
        <p:nvPicPr>
          <p:cNvPr id="3074" name="Picture 2" descr="Scrumdesk referenčný list | TAYLLORCOX">
            <a:extLst>
              <a:ext uri="{FF2B5EF4-FFF2-40B4-BE49-F238E27FC236}">
                <a16:creationId xmlns:a16="http://schemas.microsoft.com/office/drawing/2014/main" id="{5225A718-A181-45B6-843C-3CAD924BE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131" y="1210331"/>
            <a:ext cx="28575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zažil největší zaznamenaný DDoS útok v historii | Diit.cz">
            <a:extLst>
              <a:ext uri="{FF2B5EF4-FFF2-40B4-BE49-F238E27FC236}">
                <a16:creationId xmlns:a16="http://schemas.microsoft.com/office/drawing/2014/main" id="{5B5ADA0D-7E39-472C-9351-CD449C68A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2" y="2647032"/>
            <a:ext cx="2930042" cy="108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8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3D0D05-17F6-4AB2-8AA8-BCC9512F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03CD43-4DEE-4479-9652-D6A7F8F2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 čím jsme spokojeni:</a:t>
            </a:r>
          </a:p>
          <a:p>
            <a:pPr lvl="1"/>
            <a:r>
              <a:rPr lang="cs-CZ" dirty="0"/>
              <a:t>Dostáváme se do toho jako tým</a:t>
            </a:r>
          </a:p>
          <a:p>
            <a:pPr lvl="1"/>
            <a:r>
              <a:rPr lang="cs-CZ" dirty="0" err="1"/>
              <a:t>ScrumDesk</a:t>
            </a:r>
            <a:r>
              <a:rPr lang="cs-CZ" dirty="0"/>
              <a:t> přínos zkušeností pro nás</a:t>
            </a:r>
          </a:p>
          <a:p>
            <a:pPr lvl="1"/>
            <a:endParaRPr lang="cs-CZ" dirty="0"/>
          </a:p>
          <a:p>
            <a:r>
              <a:rPr lang="cs-CZ" dirty="0"/>
              <a:t>Co chceme vylepšit:</a:t>
            </a:r>
          </a:p>
          <a:p>
            <a:pPr lvl="1"/>
            <a:r>
              <a:rPr lang="cs-CZ" dirty="0"/>
              <a:t>Aktivitu ve </a:t>
            </a:r>
            <a:r>
              <a:rPr lang="cs-CZ" dirty="0" err="1"/>
              <a:t>ScrumDesku</a:t>
            </a:r>
            <a:endParaRPr lang="cs-CZ" dirty="0"/>
          </a:p>
          <a:p>
            <a:pPr lvl="1"/>
            <a:r>
              <a:rPr lang="cs-CZ" dirty="0"/>
              <a:t>Komunikace v týmu</a:t>
            </a:r>
          </a:p>
          <a:p>
            <a:pPr lvl="1"/>
            <a:r>
              <a:rPr lang="cs-CZ" dirty="0"/>
              <a:t>Příprava na hlavní část tohoto projektu</a:t>
            </a:r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7C1233-C149-488D-BA75-FEB4A94E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10.11.2020</a:t>
            </a:fld>
            <a:endParaRPr lang="en-US"/>
          </a:p>
        </p:txBody>
      </p:sp>
      <p:pic>
        <p:nvPicPr>
          <p:cNvPr id="4100" name="Picture 4" descr="10 reasons why teamwork, collaboration is important at workplace -  Education Today News">
            <a:extLst>
              <a:ext uri="{FF2B5EF4-FFF2-40B4-BE49-F238E27FC236}">
                <a16:creationId xmlns:a16="http://schemas.microsoft.com/office/drawing/2014/main" id="{789C7A89-2915-4FF1-A665-26118EC08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658" y="2020824"/>
            <a:ext cx="5316583" cy="298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82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161BB1-E0E1-40E5-A313-E9007B82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523709-A28A-47D6-8700-8CDD06EC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Případně se nás na cokoliv zeptejte </a:t>
            </a:r>
            <a:r>
              <a:rPr lang="cs-CZ" sz="2400" dirty="0">
                <a:sym typeface="Wingdings" panose="05000000000000000000" pitchFamily="2" charset="2"/>
              </a:rPr>
              <a:t></a:t>
            </a:r>
            <a:endParaRPr lang="cs-CZ" sz="240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26A554-C54D-4725-A118-38355765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10.11.2020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7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89_TF78438558" id="{AA281ABA-03DA-437C-8D75-29E1E8C7EFDD}" vid="{4E1E5E86-B9E6-4CB7-B9C7-D05656AD29D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{F974FD9C-C688-4EDC-BEA4-5C826920ADA8}tf78438558_win32</Template>
  <TotalTime>35</TotalTime>
  <Words>199</Words>
  <Application>Microsoft Office PowerPoint</Application>
  <PresentationFormat>Širokoúhlá obrazovka</PresentationFormat>
  <Paragraphs>54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Garamond</vt:lpstr>
      <vt:lpstr>SavonVTI</vt:lpstr>
      <vt:lpstr>AHOJ MAMI Předmět Rsp</vt:lpstr>
      <vt:lpstr>Představení týmu a členů</vt:lpstr>
      <vt:lpstr>Stručná charakteristika implementační platformy</vt:lpstr>
      <vt:lpstr>Co už je hotovo a na čem právě pracujeme</vt:lpstr>
      <vt:lpstr>Poznatky</vt:lpstr>
      <vt:lpstr>Retrospektiva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AHOJ MAMI Předmět Rsp</dc:title>
  <dc:creator>Viet Tiep Nguyen</dc:creator>
  <cp:lastModifiedBy>Viet Tiep Nguyen</cp:lastModifiedBy>
  <cp:revision>4</cp:revision>
  <dcterms:created xsi:type="dcterms:W3CDTF">2020-11-10T21:11:58Z</dcterms:created>
  <dcterms:modified xsi:type="dcterms:W3CDTF">2020-11-10T21:47:34Z</dcterms:modified>
</cp:coreProperties>
</file>