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网站组培训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</a:t>
            </a:r>
            <a:r>
              <a:rPr lang="en-US" altLang="zh-CN" dirty="0" err="1" smtClean="0">
                <a:latin typeface="Axure Handwriting" panose="020B0402020200020204" pitchFamily="34" charset="0"/>
              </a:rPr>
              <a:t>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1400530"/>
          </a:xfrm>
        </p:spPr>
        <p:txBody>
          <a:bodyPr/>
          <a:lstStyle/>
          <a:p>
            <a:r>
              <a:rPr lang="zh-CN" altLang="en-US" dirty="0" smtClean="0"/>
              <a:t>那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干嘛的？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当访问到特定的地址时，作为返回数据返回到浏览器中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</a:t>
            </a:r>
            <a:r>
              <a:rPr lang="en-US" altLang="zh-CN" dirty="0" err="1" smtClean="0">
                <a:latin typeface="Axure Handwriting" panose="020B0402020200020204" pitchFamily="34" charset="0"/>
              </a:rPr>
              <a:t>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9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何为前端工程师？为何后端工程师？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</a:t>
            </a:r>
            <a:r>
              <a:rPr lang="en-US" altLang="zh-CN" dirty="0" err="1" smtClean="0">
                <a:latin typeface="Axure Handwriting" panose="020B0402020200020204" pitchFamily="34" charset="0"/>
              </a:rPr>
              <a:t>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1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</a:t>
            </a:r>
            <a:r>
              <a:rPr lang="en-US" altLang="zh-CN" dirty="0" err="1" smtClean="0">
                <a:latin typeface="Axure Handwriting" panose="020B0402020200020204" pitchFamily="34" charset="0"/>
              </a:rPr>
              <a:t>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0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关于本人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12</a:t>
            </a:r>
            <a:r>
              <a:rPr lang="zh-CN" altLang="en-US" sz="2400" dirty="0" smtClean="0"/>
              <a:t>级自动化物联网工程本科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14</a:t>
            </a:r>
            <a:r>
              <a:rPr lang="zh-CN" altLang="en-US" sz="2400" dirty="0" smtClean="0"/>
              <a:t>年校学信息技术部正部长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14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CVTE</a:t>
            </a:r>
            <a:r>
              <a:rPr lang="zh-CN" altLang="en-US" sz="2400" dirty="0" smtClean="0"/>
              <a:t>研创中心实习生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16</a:t>
            </a:r>
            <a:r>
              <a:rPr lang="zh-CN" altLang="en-US" sz="2400" dirty="0" smtClean="0"/>
              <a:t>级自动化控制工程硕士研究生</a:t>
            </a:r>
            <a:endParaRPr lang="en-US" altLang="zh-CN" sz="2400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</a:t>
            </a:r>
            <a:r>
              <a:rPr lang="en-US" altLang="zh-CN" dirty="0" err="1" smtClean="0">
                <a:latin typeface="Axure Handwriting" panose="020B0402020200020204" pitchFamily="34" charset="0"/>
              </a:rPr>
              <a:t>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回来</a:t>
            </a:r>
            <a:r>
              <a:rPr lang="zh-CN" altLang="en-US" dirty="0" smtClean="0"/>
              <a:t>帮忙培训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原因，环境，目的，信技传统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</a:t>
            </a:r>
            <a:r>
              <a:rPr lang="en-US" altLang="zh-CN" dirty="0" err="1" smtClean="0">
                <a:latin typeface="Axure Handwriting" panose="020B0402020200020204" pitchFamily="34" charset="0"/>
              </a:rPr>
              <a:t>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0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抛开技术细节谈谈理想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人生</a:t>
            </a:r>
            <a:r>
              <a:rPr lang="zh-CN" altLang="en-US" dirty="0" smtClean="0"/>
              <a:t>目标，本科四年规划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</a:t>
            </a:r>
            <a:r>
              <a:rPr lang="en-US" altLang="zh-CN" dirty="0" err="1" smtClean="0">
                <a:latin typeface="Axure Handwriting" panose="020B0402020200020204" pitchFamily="34" charset="0"/>
              </a:rPr>
              <a:t>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课程基础很重要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高等数学（包括线性代数、概率论）</a:t>
            </a:r>
            <a:endParaRPr lang="en-US" altLang="zh-CN" sz="2800" dirty="0" smtClean="0"/>
          </a:p>
          <a:p>
            <a:r>
              <a:rPr lang="zh-CN" altLang="en-US" sz="2800" dirty="0"/>
              <a:t>语言特性（</a:t>
            </a:r>
            <a:r>
              <a:rPr lang="en-US" altLang="zh-CN" sz="2800" dirty="0"/>
              <a:t>C++</a:t>
            </a:r>
            <a:r>
              <a:rPr lang="zh-CN" altLang="en-US" sz="2800" dirty="0"/>
              <a:t>，</a:t>
            </a:r>
            <a:r>
              <a:rPr lang="en-US" altLang="zh-CN" sz="2800" dirty="0"/>
              <a:t>Java</a:t>
            </a:r>
            <a:r>
              <a:rPr lang="zh-CN" altLang="en-US" sz="2800" dirty="0"/>
              <a:t>，</a:t>
            </a:r>
            <a:r>
              <a:rPr lang="en-US" altLang="zh-CN" sz="2800" dirty="0"/>
              <a:t>Python</a:t>
            </a:r>
            <a:r>
              <a:rPr lang="zh-CN" altLang="en-US" sz="2800" dirty="0"/>
              <a:t>等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数据结构</a:t>
            </a:r>
            <a:endParaRPr lang="en-US" altLang="zh-CN" sz="2800" dirty="0" smtClean="0"/>
          </a:p>
          <a:p>
            <a:r>
              <a:rPr lang="zh-CN" altLang="en-US" sz="2800" dirty="0" smtClean="0"/>
              <a:t>算法</a:t>
            </a:r>
            <a:endParaRPr lang="en-US" altLang="zh-CN" sz="2800" dirty="0" smtClean="0"/>
          </a:p>
          <a:p>
            <a:r>
              <a:rPr lang="zh-CN" altLang="en-US" sz="2800" dirty="0" smtClean="0"/>
              <a:t>嵌入式系统</a:t>
            </a:r>
            <a:endParaRPr lang="en-US" altLang="zh-CN" sz="2800" dirty="0" smtClean="0"/>
          </a:p>
          <a:p>
            <a:r>
              <a:rPr lang="zh-CN" altLang="en-US" sz="2800" dirty="0" smtClean="0"/>
              <a:t>计算机网络</a:t>
            </a:r>
            <a:endParaRPr lang="en-US" altLang="zh-CN" sz="2800" dirty="0" smtClean="0"/>
          </a:p>
          <a:p>
            <a:r>
              <a:rPr lang="zh-CN" altLang="en-US" sz="2800" dirty="0" smtClean="0"/>
              <a:t>操作系统</a:t>
            </a:r>
            <a:endParaRPr lang="en-US" altLang="zh-CN" sz="2800" dirty="0" smtClean="0"/>
          </a:p>
          <a:p>
            <a:r>
              <a:rPr lang="zh-CN" altLang="en-US" sz="2800" dirty="0" smtClean="0"/>
              <a:t>软件工程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</a:t>
            </a:r>
            <a:r>
              <a:rPr lang="en-US" altLang="zh-CN" dirty="0" err="1" smtClean="0">
                <a:latin typeface="Axure Handwriting" panose="020B0402020200020204" pitchFamily="34" charset="0"/>
              </a:rPr>
              <a:t>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抛开细节谈网站的访问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</a:t>
            </a:r>
            <a:r>
              <a:rPr lang="en-US" altLang="zh-CN" dirty="0" err="1" smtClean="0">
                <a:latin typeface="Axure Handwriting" panose="020B0402020200020204" pitchFamily="34" charset="0"/>
              </a:rPr>
              <a:t>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7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21003" cy="4195481"/>
          </a:xfrm>
        </p:spPr>
        <p:txBody>
          <a:bodyPr/>
          <a:lstStyle/>
          <a:p>
            <a:r>
              <a:rPr lang="zh-CN" altLang="en-US" sz="2400" dirty="0" smtClean="0"/>
              <a:t>输入域名、浏览器发送请求（访问开始）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查询域名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 ，向返回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地址发送请求（涉及</a:t>
            </a:r>
            <a:r>
              <a:rPr lang="en-US" altLang="zh-CN" sz="2400" dirty="0" smtClean="0"/>
              <a:t>DNS</a:t>
            </a:r>
            <a:r>
              <a:rPr lang="zh-CN" altLang="en-US" sz="2400" dirty="0"/>
              <a:t>递归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返回</a:t>
            </a:r>
            <a:r>
              <a:rPr lang="en-US" altLang="zh-CN" sz="2400" dirty="0" smtClean="0"/>
              <a:t>200</a:t>
            </a:r>
            <a:r>
              <a:rPr lang="zh-CN" altLang="en-US" sz="2400" dirty="0" smtClean="0"/>
              <a:t>状态码，建立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连接，接收返回数据（涉及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状态码）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浏览器根据返回数据渲染页面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</a:t>
            </a:r>
            <a:r>
              <a:rPr lang="en-US" altLang="zh-CN" dirty="0" err="1" smtClean="0">
                <a:latin typeface="Axure Handwriting" panose="020B0402020200020204" pitchFamily="34" charset="0"/>
              </a:rPr>
              <a:t>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建立一个网站需要什么？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域名（非必须）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具有公网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的服务器（电脑）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</a:t>
            </a:r>
            <a:r>
              <a:rPr lang="en-US" altLang="zh-CN" dirty="0" err="1" smtClean="0">
                <a:latin typeface="Axure Handwriting" panose="020B0402020200020204" pitchFamily="34" charset="0"/>
              </a:rPr>
              <a:t>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6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还没完呢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域名需要设置解析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服务器上需要安装提供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服务的后台软件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服务器需要开放</a:t>
            </a:r>
            <a:r>
              <a:rPr lang="en-US" altLang="zh-CN" sz="2800" dirty="0" smtClean="0"/>
              <a:t>80,443</a:t>
            </a:r>
            <a:r>
              <a:rPr lang="zh-CN" altLang="en-US" sz="2800" dirty="0" smtClean="0"/>
              <a:t>端口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</a:t>
            </a:r>
            <a:r>
              <a:rPr lang="en-US" altLang="zh-CN" dirty="0" err="1" smtClean="0">
                <a:latin typeface="Axure Handwriting" panose="020B0402020200020204" pitchFamily="34" charset="0"/>
              </a:rPr>
              <a:t>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02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249</Words>
  <Application>Microsoft Office PowerPoint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Century Gothic</vt:lpstr>
      <vt:lpstr>宋体</vt:lpstr>
      <vt:lpstr>Arial</vt:lpstr>
      <vt:lpstr>Axure Handwriting</vt:lpstr>
      <vt:lpstr>Wingdings 3</vt:lpstr>
      <vt:lpstr>离子</vt:lpstr>
      <vt:lpstr>网站组培训</vt:lpstr>
      <vt:lpstr>关于本人</vt:lpstr>
      <vt:lpstr>回来帮忙培训</vt:lpstr>
      <vt:lpstr>抛开技术细节谈谈理想</vt:lpstr>
      <vt:lpstr>课程基础很重要</vt:lpstr>
      <vt:lpstr>抛开细节谈网站的访问</vt:lpstr>
      <vt:lpstr>网站访问</vt:lpstr>
      <vt:lpstr>建立一个网站需要什么？</vt:lpstr>
      <vt:lpstr>还没完呢</vt:lpstr>
      <vt:lpstr>那HTML、CSS、JavaScript干嘛的？</vt:lpstr>
      <vt:lpstr>何为前端工程师？为何后端工程师？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网站组培训</dc:title>
  <dc:creator>Horace Chan</dc:creator>
  <cp:lastModifiedBy>Horace Chan</cp:lastModifiedBy>
  <cp:revision>7</cp:revision>
  <dcterms:created xsi:type="dcterms:W3CDTF">2016-10-05T14:11:32Z</dcterms:created>
  <dcterms:modified xsi:type="dcterms:W3CDTF">2016-10-05T15:01:22Z</dcterms:modified>
</cp:coreProperties>
</file>