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3" r:id="rId7"/>
    <p:sldId id="272" r:id="rId8"/>
    <p:sldId id="274" r:id="rId9"/>
    <p:sldId id="275" r:id="rId10"/>
    <p:sldId id="276" r:id="rId11"/>
    <p:sldId id="277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网站组培训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78069" y="6488668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Axure Handwriting" panose="020B0402020200020204" pitchFamily="34" charset="0"/>
              </a:rPr>
              <a:t>@Horacework</a:t>
            </a:r>
            <a:endParaRPr lang="zh-CN" altLang="en-US" dirty="0">
              <a:latin typeface="Axure Handwriting" panose="020B0402020200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26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HTML5 </a:t>
            </a:r>
            <a:r>
              <a:rPr lang="zh-CN" altLang="en-US" dirty="0" smtClean="0"/>
              <a:t>新标签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&lt;</a:t>
            </a:r>
            <a:r>
              <a:rPr lang="en-US" altLang="zh-CN" b="1" dirty="0" smtClean="0"/>
              <a:t>canvas&gt; 	</a:t>
            </a:r>
            <a:r>
              <a:rPr lang="zh-CN" altLang="en-US" b="1" dirty="0" smtClean="0"/>
              <a:t>画布</a:t>
            </a:r>
            <a:endParaRPr lang="en-US" altLang="zh-CN" b="1" dirty="0" smtClean="0"/>
          </a:p>
          <a:p>
            <a:r>
              <a:rPr lang="en-US" altLang="zh-CN" b="1" dirty="0" smtClean="0"/>
              <a:t>&lt;svg&gt;		</a:t>
            </a:r>
            <a:r>
              <a:rPr lang="zh-CN" altLang="en-US" b="1" dirty="0"/>
              <a:t>可伸缩矢量图形</a:t>
            </a:r>
            <a:endParaRPr lang="en-US" altLang="zh-CN" b="1" dirty="0" smtClean="0"/>
          </a:p>
          <a:p>
            <a:r>
              <a:rPr lang="en-US" altLang="zh-CN" b="1" dirty="0"/>
              <a:t>&lt;audio&gt;	</a:t>
            </a:r>
            <a:r>
              <a:rPr lang="en-US" altLang="zh-CN" b="1" dirty="0" smtClean="0"/>
              <a:t>	</a:t>
            </a:r>
            <a:r>
              <a:rPr lang="zh-CN" altLang="en-US" b="1" dirty="0" smtClean="0"/>
              <a:t>音频</a:t>
            </a:r>
            <a:r>
              <a:rPr lang="zh-CN" altLang="en-US" b="1" dirty="0"/>
              <a:t>内容</a:t>
            </a:r>
          </a:p>
          <a:p>
            <a:r>
              <a:rPr lang="en-US" altLang="zh-CN" b="1" dirty="0"/>
              <a:t>&lt;video&gt;	</a:t>
            </a:r>
            <a:r>
              <a:rPr lang="en-US" altLang="zh-CN" b="1" dirty="0" smtClean="0"/>
              <a:t>	</a:t>
            </a:r>
            <a:r>
              <a:rPr lang="zh-CN" altLang="en-US" b="1" dirty="0" smtClean="0"/>
              <a:t>视频</a:t>
            </a:r>
          </a:p>
          <a:p>
            <a:r>
              <a:rPr lang="en-US" altLang="zh-CN" dirty="0"/>
              <a:t>&lt;input type</a:t>
            </a:r>
            <a:r>
              <a:rPr lang="en-US" altLang="zh-CN" dirty="0" smtClean="0"/>
              <a:t>=“color”&gt;	</a:t>
            </a:r>
            <a:r>
              <a:rPr lang="zh-CN" altLang="en-US" dirty="0" smtClean="0"/>
              <a:t>新的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标签特性</a:t>
            </a:r>
            <a:endParaRPr lang="en-US" altLang="zh-CN" dirty="0" smtClean="0"/>
          </a:p>
          <a:p>
            <a:r>
              <a:rPr lang="en-US" altLang="zh-CN" dirty="0"/>
              <a:t>&lt;math</a:t>
            </a:r>
            <a:r>
              <a:rPr lang="en-US" altLang="zh-CN" dirty="0" smtClean="0"/>
              <a:t>&gt; 		</a:t>
            </a:r>
            <a:r>
              <a:rPr lang="zh-CN" altLang="en-US" dirty="0" smtClean="0"/>
              <a:t>数学公式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自定义标签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7567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HTML5 </a:t>
            </a:r>
            <a:r>
              <a:rPr lang="zh-CN" altLang="en-US" dirty="0" smtClean="0"/>
              <a:t>新特性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拖</a:t>
            </a:r>
            <a:r>
              <a:rPr lang="zh-CN" altLang="en-US" dirty="0" smtClean="0"/>
              <a:t>放</a:t>
            </a:r>
            <a:r>
              <a:rPr lang="en-US" altLang="zh-CN" dirty="0" smtClean="0"/>
              <a:t>			</a:t>
            </a:r>
            <a:r>
              <a:rPr lang="zh-CN" altLang="en-US" dirty="0" smtClean="0"/>
              <a:t>（</a:t>
            </a:r>
            <a:r>
              <a:rPr lang="en-US" altLang="zh-CN" dirty="0"/>
              <a:t>Drag </a:t>
            </a:r>
            <a:r>
              <a:rPr lang="zh-CN" altLang="en-US" dirty="0"/>
              <a:t>和 </a:t>
            </a:r>
            <a:r>
              <a:rPr lang="en-US" altLang="zh-CN" dirty="0"/>
              <a:t>Drop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Geolocation	</a:t>
            </a:r>
            <a:r>
              <a:rPr lang="zh-CN" altLang="en-US" dirty="0" smtClean="0"/>
              <a:t>（</a:t>
            </a:r>
            <a:r>
              <a:rPr lang="zh-CN" altLang="en-US" dirty="0"/>
              <a:t>地理定位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Web </a:t>
            </a:r>
            <a:r>
              <a:rPr lang="zh-CN" altLang="en-US" dirty="0" smtClean="0"/>
              <a:t>存储与</a:t>
            </a:r>
            <a:r>
              <a:rPr lang="en-US" altLang="zh-CN" dirty="0" smtClean="0"/>
              <a:t>SQL</a:t>
            </a:r>
          </a:p>
          <a:p>
            <a:r>
              <a:rPr lang="zh-CN" altLang="en-US" dirty="0"/>
              <a:t>应用程序</a:t>
            </a:r>
            <a:r>
              <a:rPr lang="zh-CN" altLang="en-US" dirty="0" smtClean="0"/>
              <a:t>缓存（离线访问）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Web </a:t>
            </a:r>
            <a:r>
              <a:rPr lang="en-US" altLang="zh-CN" dirty="0" smtClean="0"/>
              <a:t>Workers</a:t>
            </a:r>
            <a:r>
              <a:rPr lang="zh-CN" altLang="en-US" dirty="0" smtClean="0"/>
              <a:t>（线程）</a:t>
            </a:r>
            <a:endParaRPr lang="en-US" altLang="zh-CN" dirty="0" smtClean="0"/>
          </a:p>
          <a:p>
            <a:r>
              <a:rPr lang="zh-CN" altLang="en-US" dirty="0"/>
              <a:t>服务器发送事件</a:t>
            </a:r>
            <a:r>
              <a:rPr lang="en-US" altLang="zh-CN" dirty="0"/>
              <a:t>(Server-Sent Events)</a:t>
            </a:r>
          </a:p>
          <a:p>
            <a:r>
              <a:rPr lang="en-US" altLang="zh-CN" dirty="0" err="1" smtClean="0"/>
              <a:t>WebSocket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1230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78069" y="6488668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Axure Handwriting" panose="020B0402020200020204" pitchFamily="34" charset="0"/>
              </a:rPr>
              <a:t>@Horacework</a:t>
            </a:r>
            <a:endParaRPr lang="zh-CN" altLang="en-US" dirty="0">
              <a:latin typeface="Axure Handwriting" panose="020B0402020200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30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 smtClean="0"/>
              <a:t>三个问题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协同工作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什么是</a:t>
            </a:r>
            <a:r>
              <a:rPr lang="en-US" altLang="zh-CN" sz="2800" dirty="0" smtClean="0"/>
              <a:t>HTML5</a:t>
            </a:r>
          </a:p>
          <a:p>
            <a:endParaRPr lang="en-US" altLang="zh-CN" sz="2800" dirty="0"/>
          </a:p>
          <a:p>
            <a:r>
              <a:rPr lang="zh-CN" altLang="en-US" sz="2800" dirty="0" smtClean="0"/>
              <a:t>以许愿墙为例的系统架构介绍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5483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协同工作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任务协同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Worktile</a:t>
            </a:r>
            <a:r>
              <a:rPr lang="zh-CN" altLang="en-US" dirty="0" smtClean="0"/>
              <a:t>（中小型免费）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不同企业内部有不同的任务协同软件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代码协同（重点）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</a:t>
            </a:r>
            <a:r>
              <a:rPr lang="zh-CN" altLang="en-US" dirty="0" smtClean="0"/>
              <a:t>（分布式）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SVN</a:t>
            </a:r>
            <a:r>
              <a:rPr lang="zh-CN" altLang="en-US" dirty="0" smtClean="0"/>
              <a:t>（集中式）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79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Worktile</a:t>
            </a:r>
            <a:r>
              <a:rPr lang="zh-CN" altLang="en-US" dirty="0" smtClean="0"/>
              <a:t>截图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883" y="1334530"/>
            <a:ext cx="9821282" cy="4913870"/>
          </a:xfrm>
        </p:spPr>
      </p:pic>
    </p:spTree>
    <p:extLst>
      <p:ext uri="{BB962C8B-B14F-4D97-AF65-F5344CB8AC3E}">
        <p14:creationId xmlns:p14="http://schemas.microsoft.com/office/powerpoint/2010/main" val="145618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Git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Git</a:t>
            </a:r>
            <a:r>
              <a:rPr lang="zh-CN" altLang="en-US" sz="2800" dirty="0"/>
              <a:t>是一款免费、开源的分布式版本控制</a:t>
            </a:r>
            <a:r>
              <a:rPr lang="zh-CN" altLang="en-US" sz="2800" dirty="0" smtClean="0"/>
              <a:t>系统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用于</a:t>
            </a:r>
            <a:r>
              <a:rPr lang="zh-CN" altLang="en-US" sz="2800" dirty="0"/>
              <a:t>敏捷高效地处理任何或小或大的</a:t>
            </a:r>
            <a:r>
              <a:rPr lang="zh-CN" altLang="en-US" sz="2800" dirty="0" smtClean="0"/>
              <a:t>项目</a:t>
            </a:r>
            <a:endParaRPr lang="en-US" altLang="zh-CN" sz="28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09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 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画图好麻烦啊啊啊啊啊啊，现场手画比较快</a:t>
            </a:r>
            <a:endParaRPr lang="en-US" altLang="zh-CN" sz="3200" dirty="0" smtClean="0"/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详情看我博客</a:t>
            </a:r>
            <a:r>
              <a:rPr lang="en-US" altLang="zh-CN" sz="3200" dirty="0" smtClean="0"/>
              <a:t>horacework.com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56952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 </a:t>
            </a:r>
            <a:r>
              <a:rPr lang="zh-CN" altLang="en-US" dirty="0" smtClean="0"/>
              <a:t>使用简介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78541"/>
          </a:xfrm>
        </p:spPr>
        <p:txBody>
          <a:bodyPr/>
          <a:lstStyle/>
          <a:p>
            <a:r>
              <a:rPr lang="en-US" altLang="zh-CN" dirty="0" smtClean="0"/>
              <a:t>$ git add xxx				(1)(xxx</a:t>
            </a:r>
            <a:r>
              <a:rPr lang="zh-CN" altLang="en-US" dirty="0" smtClean="0"/>
              <a:t>为文件名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$ git commit –m’xxxx’	(2)(xxxx</a:t>
            </a:r>
            <a:r>
              <a:rPr lang="zh-CN" altLang="en-US" dirty="0" smtClean="0"/>
              <a:t>为更新日志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$ git status				(</a:t>
            </a:r>
            <a:r>
              <a:rPr lang="zh-CN" altLang="en-US" dirty="0" smtClean="0"/>
              <a:t>查看当前状态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26509" y="3639914"/>
            <a:ext cx="1260389" cy="26690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60790" y="3639913"/>
            <a:ext cx="1260389" cy="26690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暂缓区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79741" y="3639913"/>
            <a:ext cx="1334529" cy="26690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主要代码区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3476368" y="4789090"/>
            <a:ext cx="848497" cy="370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5857104" y="4789090"/>
            <a:ext cx="848497" cy="370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7184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由 </a:t>
            </a:r>
            <a:r>
              <a:rPr lang="en-US" altLang="zh-CN" dirty="0" smtClean="0"/>
              <a:t>Git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GitHub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GitHub </a:t>
            </a:r>
            <a:r>
              <a:rPr lang="zh-CN" altLang="en-US" sz="2800" dirty="0"/>
              <a:t>是一个面向开源及私有软件项目的托管</a:t>
            </a:r>
            <a:r>
              <a:rPr lang="zh-CN" altLang="en-US" sz="2800" dirty="0" smtClean="0"/>
              <a:t>平台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GitHub</a:t>
            </a:r>
            <a:r>
              <a:rPr lang="zh-CN" altLang="en-US" sz="2800" dirty="0"/>
              <a:t>只支持 </a:t>
            </a:r>
            <a:r>
              <a:rPr lang="en-US" altLang="zh-CN" sz="2800" dirty="0" smtClean="0"/>
              <a:t>Git </a:t>
            </a:r>
            <a:r>
              <a:rPr lang="zh-CN" altLang="en-US" sz="2800" dirty="0"/>
              <a:t>作为唯一的版本库格式进行</a:t>
            </a:r>
            <a:r>
              <a:rPr lang="zh-CN" altLang="en-US" sz="2800" dirty="0" smtClean="0"/>
              <a:t>托管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开源代码聚集地，学习代码好地方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86424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是</a:t>
            </a:r>
            <a:r>
              <a:rPr lang="en-US" altLang="zh-CN" dirty="0"/>
              <a:t>HTML</a:t>
            </a:r>
            <a:r>
              <a:rPr lang="zh-CN" altLang="en-US" dirty="0"/>
              <a:t>最新的修订版本，</a:t>
            </a:r>
            <a:r>
              <a:rPr lang="en-US" altLang="zh-CN" dirty="0"/>
              <a:t>2014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月由万维网联盟（</a:t>
            </a:r>
            <a:r>
              <a:rPr lang="en-US" altLang="zh-CN" dirty="0"/>
              <a:t>W3C</a:t>
            </a:r>
            <a:r>
              <a:rPr lang="zh-CN" altLang="en-US" dirty="0"/>
              <a:t>）完成标准</a:t>
            </a:r>
            <a:r>
              <a:rPr lang="zh-CN" altLang="en-US" dirty="0" smtClean="0"/>
              <a:t>制定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HTML , HTML 4.01</a:t>
            </a:r>
            <a:r>
              <a:rPr lang="zh-CN" altLang="en-US" dirty="0"/>
              <a:t>的上一个版本诞生于 </a:t>
            </a:r>
            <a:r>
              <a:rPr lang="en-US" altLang="zh-CN" dirty="0"/>
              <a:t>1999 </a:t>
            </a:r>
            <a:r>
              <a:rPr lang="zh-CN" altLang="en-US" dirty="0"/>
              <a:t>年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HTML5</a:t>
            </a:r>
            <a:r>
              <a:rPr lang="zh-CN" altLang="en-US" dirty="0"/>
              <a:t>的设计目的是为了在移动设备上支持</a:t>
            </a:r>
            <a:r>
              <a:rPr lang="zh-CN" altLang="en-US" dirty="0" smtClean="0"/>
              <a:t>多媒体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849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121</TotalTime>
  <Words>225</Words>
  <Application>Microsoft Office PowerPoint</Application>
  <PresentationFormat>宽屏</PresentationFormat>
  <Paragraphs>71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Century Gothic</vt:lpstr>
      <vt:lpstr>宋体</vt:lpstr>
      <vt:lpstr>Arial</vt:lpstr>
      <vt:lpstr>Axure Handwriting</vt:lpstr>
      <vt:lpstr>Wingdings 3</vt:lpstr>
      <vt:lpstr>离子</vt:lpstr>
      <vt:lpstr>网站组培训</vt:lpstr>
      <vt:lpstr>三个问题</vt:lpstr>
      <vt:lpstr>协同工作</vt:lpstr>
      <vt:lpstr>Worktile截图</vt:lpstr>
      <vt:lpstr>Git</vt:lpstr>
      <vt:lpstr>Git 基本概念</vt:lpstr>
      <vt:lpstr>Git 使用简介</vt:lpstr>
      <vt:lpstr>由 Git 到 GitHub</vt:lpstr>
      <vt:lpstr>HTML5</vt:lpstr>
      <vt:lpstr>HTML5 新标签</vt:lpstr>
      <vt:lpstr>HTML5 新特性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网站组培训</dc:title>
  <dc:creator>Horace Chan</dc:creator>
  <cp:lastModifiedBy>Horace Chan</cp:lastModifiedBy>
  <cp:revision>15</cp:revision>
  <dcterms:created xsi:type="dcterms:W3CDTF">2016-10-05T14:11:32Z</dcterms:created>
  <dcterms:modified xsi:type="dcterms:W3CDTF">2016-11-26T13:09:20Z</dcterms:modified>
</cp:coreProperties>
</file>