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711" r:id="rId2"/>
  </p:sldMasterIdLst>
  <p:notesMasterIdLst>
    <p:notesMasterId r:id="rId15"/>
  </p:notesMasterIdLst>
  <p:sldIdLst>
    <p:sldId id="257" r:id="rId3"/>
    <p:sldId id="258" r:id="rId4"/>
    <p:sldId id="259" r:id="rId5"/>
    <p:sldId id="260" r:id="rId6"/>
    <p:sldId id="263" r:id="rId7"/>
    <p:sldId id="267" r:id="rId8"/>
    <p:sldId id="261" r:id="rId9"/>
    <p:sldId id="262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7" autoAdjust="0"/>
    <p:restoredTop sz="94364" autoAdjust="0"/>
  </p:normalViewPr>
  <p:slideViewPr>
    <p:cSldViewPr snapToGrid="0">
      <p:cViewPr varScale="1">
        <p:scale>
          <a:sx n="87" d="100"/>
          <a:sy n="87" d="100"/>
        </p:scale>
        <p:origin x="5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D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41E88-C985-4C44-BB26-018BC97DA830}" type="datetimeFigureOut">
              <a:rPr lang="es-DO" smtClean="0"/>
              <a:t>9/6/2017</a:t>
            </a:fld>
            <a:endParaRPr lang="es-D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D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D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895C1-7432-48C2-B93F-1E836074CF85}" type="slidenum">
              <a:rPr lang="es-DO" smtClean="0"/>
              <a:t>‹Nº›</a:t>
            </a:fld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818792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895C1-7432-48C2-B93F-1E836074CF85}" type="slidenum">
              <a:rPr lang="es-DO" smtClean="0"/>
              <a:t>1</a:t>
            </a:fld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400404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C31F-3F44-4538-845C-6907042D7452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38FC-430B-48B5-8145-04A43988B64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3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C31F-3F44-4538-845C-6907042D7452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38FC-430B-48B5-8145-04A43988B64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6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C31F-3F44-4538-845C-6907042D7452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38FC-430B-48B5-8145-04A43988B64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33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CBC31F-3F44-4538-845C-6907042D7452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7A38FC-430B-48B5-8145-04A43988B64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43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C31F-3F44-4538-845C-6907042D7452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67A38FC-430B-48B5-8145-04A43988B64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20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CBC31F-3F44-4538-845C-6907042D7452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7A38FC-430B-48B5-8145-04A43988B64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70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C31F-3F44-4538-845C-6907042D7452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38FC-430B-48B5-8145-04A43988B64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21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C31F-3F44-4538-845C-6907042D7452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38FC-430B-48B5-8145-04A43988B64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64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C31F-3F44-4538-845C-6907042D7452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38FC-430B-48B5-8145-04A43988B64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38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C31F-3F44-4538-845C-6907042D7452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38FC-430B-48B5-8145-04A43988B64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22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CBC31F-3F44-4538-845C-6907042D7452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7A38FC-430B-48B5-8145-04A43988B64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8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C31F-3F44-4538-845C-6907042D7452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38FC-430B-48B5-8145-04A43988B64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26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C31F-3F44-4538-845C-6907042D7452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38FC-430B-48B5-8145-04A43988B64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02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C31F-3F44-4538-845C-6907042D7452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38FC-430B-48B5-8145-04A43988B64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15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CBC31F-3F44-4538-845C-6907042D7452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67A38FC-430B-48B5-8145-04A43988B64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4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C31F-3F44-4538-845C-6907042D7452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38FC-430B-48B5-8145-04A43988B64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6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C31F-3F44-4538-845C-6907042D7452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38FC-430B-48B5-8145-04A43988B64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0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C31F-3F44-4538-845C-6907042D7452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38FC-430B-48B5-8145-04A43988B64F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8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C31F-3F44-4538-845C-6907042D7452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38FC-430B-48B5-8145-04A43988B64F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7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C31F-3F44-4538-845C-6907042D7452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38FC-430B-48B5-8145-04A43988B64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8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C31F-3F44-4538-845C-6907042D7452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38FC-430B-48B5-8145-04A43988B64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2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C31F-3F44-4538-845C-6907042D7452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38FC-430B-48B5-8145-04A43988B64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2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FCBC31F-3F44-4538-845C-6907042D7452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A38FC-430B-48B5-8145-04A43988B64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6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FCBC31F-3F44-4538-845C-6907042D7452}" type="datetimeFigureOut">
              <a:rPr lang="en-US" smtClean="0"/>
              <a:t>6/9/2017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67A38FC-430B-48B5-8145-04A43988B64F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679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algn="ctr"/>
            <a:r>
              <a:rPr lang="es-DO" dirty="0"/>
              <a:t>Proceso para los clientes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854926"/>
            <a:ext cx="11188442" cy="4911633"/>
          </a:xfrm>
        </p:spPr>
      </p:pic>
    </p:spTree>
    <p:extLst>
      <p:ext uri="{BB962C8B-B14F-4D97-AF65-F5344CB8AC3E}">
        <p14:creationId xmlns:p14="http://schemas.microsoft.com/office/powerpoint/2010/main" val="4037647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/>
              <a:t>Tabla para servicio de guardería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313457"/>
              </p:ext>
            </p:extLst>
          </p:nvPr>
        </p:nvGraphicFramePr>
        <p:xfrm>
          <a:off x="581025" y="2181224"/>
          <a:ext cx="11029950" cy="3348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47798900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1928458809"/>
                    </a:ext>
                  </a:extLst>
                </a:gridCol>
              </a:tblGrid>
              <a:tr h="558165">
                <a:tc gridSpan="2">
                  <a:txBody>
                    <a:bodyPr/>
                    <a:lstStyle/>
                    <a:p>
                      <a:pPr algn="ctr"/>
                      <a:r>
                        <a:rPr lang="es-DO" dirty="0"/>
                        <a:t>Guardería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27574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/>
                      <a:r>
                        <a:rPr lang="es-DO" b="1" dirty="0"/>
                        <a:t>Atributos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b="1" dirty="0"/>
                        <a:t>Tipo de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809532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Numérico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25675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Hora</a:t>
                      </a:r>
                      <a:r>
                        <a:rPr lang="es-DO" baseline="0" dirty="0"/>
                        <a:t> de Entrada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Numérico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434797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Hora</a:t>
                      </a:r>
                      <a:r>
                        <a:rPr lang="es-DO" baseline="0" dirty="0"/>
                        <a:t> de Salida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Numérico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317128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Cantidad</a:t>
                      </a:r>
                      <a:r>
                        <a:rPr lang="es-DO" baseline="0" dirty="0"/>
                        <a:t> 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Numérico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625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6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315369"/>
              </p:ext>
            </p:extLst>
          </p:nvPr>
        </p:nvGraphicFramePr>
        <p:xfrm>
          <a:off x="581025" y="2181225"/>
          <a:ext cx="1102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2886538569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163658185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DO" dirty="0"/>
                        <a:t>Niños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5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Atributos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Tipo de</a:t>
                      </a:r>
                      <a:r>
                        <a:rPr lang="es-DO" baseline="0" dirty="0"/>
                        <a:t> Datos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39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Numérico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4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Carácter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8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Apellido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Carácter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73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Numérico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58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Hora</a:t>
                      </a:r>
                      <a:r>
                        <a:rPr lang="es-DO" baseline="0" dirty="0"/>
                        <a:t> de entrada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Numérico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Hora de Salida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Numérico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86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87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/>
              <a:t>Tabla usuario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848291"/>
              </p:ext>
            </p:extLst>
          </p:nvPr>
        </p:nvGraphicFramePr>
        <p:xfrm>
          <a:off x="581025" y="2181225"/>
          <a:ext cx="110299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1178460324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345673131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DO" dirty="0"/>
                        <a:t>Usuarios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46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b="1" dirty="0"/>
                        <a:t>Atributos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b="1" dirty="0"/>
                        <a:t>Tipo de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Nombre</a:t>
                      </a:r>
                      <a:r>
                        <a:rPr lang="es-DO" baseline="0" dirty="0"/>
                        <a:t> </a:t>
                      </a:r>
                      <a:endParaRPr lang="es-D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Carácter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31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Correo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Alfanumérico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61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Contraseña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Alfanumérico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71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13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/>
              <a:t>Tabla clientes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822279"/>
              </p:ext>
            </p:extLst>
          </p:nvPr>
        </p:nvGraphicFramePr>
        <p:xfrm>
          <a:off x="1161142" y="2025945"/>
          <a:ext cx="986971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4858">
                  <a:extLst>
                    <a:ext uri="{9D8B030D-6E8A-4147-A177-3AD203B41FA5}">
                      <a16:colId xmlns:a16="http://schemas.microsoft.com/office/drawing/2014/main" val="1199926955"/>
                    </a:ext>
                  </a:extLst>
                </a:gridCol>
                <a:gridCol w="4934858">
                  <a:extLst>
                    <a:ext uri="{9D8B030D-6E8A-4147-A177-3AD203B41FA5}">
                      <a16:colId xmlns:a16="http://schemas.microsoft.com/office/drawing/2014/main" val="439995669"/>
                    </a:ext>
                  </a:extLst>
                </a:gridCol>
              </a:tblGrid>
              <a:tr h="36036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518600"/>
                  </a:ext>
                </a:extLst>
              </a:tr>
              <a:tr h="360365">
                <a:tc>
                  <a:txBody>
                    <a:bodyPr/>
                    <a:lstStyle/>
                    <a:p>
                      <a:pPr algn="ctr"/>
                      <a:r>
                        <a:rPr lang="es-DO" b="1" noProof="0" dirty="0"/>
                        <a:t>Atributos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b="1" noProof="0" dirty="0"/>
                        <a:t>Tipo</a:t>
                      </a:r>
                      <a:r>
                        <a:rPr lang="es-DO" b="1" baseline="0" noProof="0" dirty="0"/>
                        <a:t> de datos</a:t>
                      </a:r>
                      <a:endParaRPr lang="es-DO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538940"/>
                  </a:ext>
                </a:extLst>
              </a:tr>
              <a:tr h="360365"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Código de 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Numérico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719238"/>
                  </a:ext>
                </a:extLst>
              </a:tr>
              <a:tr h="360365"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Carácter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74499"/>
                  </a:ext>
                </a:extLst>
              </a:tr>
              <a:tr h="360365"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Numérico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20687"/>
                  </a:ext>
                </a:extLst>
              </a:tr>
              <a:tr h="360365"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Numérico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655382"/>
                  </a:ext>
                </a:extLst>
              </a:tr>
              <a:tr h="360365"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Numérico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873299"/>
                  </a:ext>
                </a:extLst>
              </a:tr>
              <a:tr h="360365"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Carácter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846014"/>
                  </a:ext>
                </a:extLst>
              </a:tr>
              <a:tr h="360365"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Teléfono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Numérico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735039"/>
                  </a:ext>
                </a:extLst>
              </a:tr>
              <a:tr h="360365"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noProof="0" dirty="0"/>
                        <a:t>Binario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2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1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/>
              <a:t>Procesos de los empleados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32079"/>
            <a:ext cx="11285621" cy="4657479"/>
          </a:xfrm>
        </p:spPr>
      </p:pic>
    </p:spTree>
    <p:extLst>
      <p:ext uri="{BB962C8B-B14F-4D97-AF65-F5344CB8AC3E}">
        <p14:creationId xmlns:p14="http://schemas.microsoft.com/office/powerpoint/2010/main" val="427793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/>
              <a:t>Tabla empleados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14583"/>
              </p:ext>
            </p:extLst>
          </p:nvPr>
        </p:nvGraphicFramePr>
        <p:xfrm>
          <a:off x="580858" y="1998341"/>
          <a:ext cx="110299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3750278294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1924480337"/>
                    </a:ext>
                  </a:extLst>
                </a:gridCol>
              </a:tblGrid>
              <a:tr h="288227">
                <a:tc gridSpan="2">
                  <a:txBody>
                    <a:bodyPr/>
                    <a:lstStyle/>
                    <a:p>
                      <a:pPr algn="ctr"/>
                      <a:r>
                        <a:rPr lang="es-DO" dirty="0"/>
                        <a:t>Empleados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480305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ctr"/>
                      <a:r>
                        <a:rPr lang="es-DO" b="1" dirty="0"/>
                        <a:t>Atributos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b="1" dirty="0"/>
                        <a:t>Tipo</a:t>
                      </a:r>
                      <a:r>
                        <a:rPr lang="es-DO" b="1" baseline="0" dirty="0"/>
                        <a:t> de Datos</a:t>
                      </a:r>
                      <a:endParaRPr lang="es-D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92269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Código de Empleado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Numérico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705217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Cedula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Numérico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240918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Carácter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11756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Apellido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Carácter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689982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Numérico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804387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Correo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Alfanumérico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064223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Binario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637180"/>
                  </a:ext>
                </a:extLst>
              </a:tr>
              <a:tr h="288227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Fecha de Nacimiento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Fecha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111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46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/>
              <a:t>Tabla de faltas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903434"/>
              </p:ext>
            </p:extLst>
          </p:nvPr>
        </p:nvGraphicFramePr>
        <p:xfrm>
          <a:off x="581025" y="2181225"/>
          <a:ext cx="11029950" cy="2992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427806024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1670868180"/>
                    </a:ext>
                  </a:extLst>
                </a:gridCol>
              </a:tblGrid>
              <a:tr h="498729">
                <a:tc gridSpan="2">
                  <a:txBody>
                    <a:bodyPr/>
                    <a:lstStyle/>
                    <a:p>
                      <a:pPr algn="ctr"/>
                      <a:r>
                        <a:rPr lang="es-DO" dirty="0"/>
                        <a:t>Ausencias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76779"/>
                  </a:ext>
                </a:extLst>
              </a:tr>
              <a:tr h="498729">
                <a:tc>
                  <a:txBody>
                    <a:bodyPr/>
                    <a:lstStyle/>
                    <a:p>
                      <a:pPr algn="ctr"/>
                      <a:r>
                        <a:rPr lang="es-DO" b="1" dirty="0"/>
                        <a:t>Atributos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b="1" dirty="0"/>
                        <a:t>Tipo</a:t>
                      </a:r>
                      <a:r>
                        <a:rPr lang="es-DO" b="1" baseline="0" dirty="0"/>
                        <a:t> de Datos</a:t>
                      </a:r>
                      <a:endParaRPr lang="es-D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690212"/>
                  </a:ext>
                </a:extLst>
              </a:tr>
              <a:tr h="498729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Código de la Ausencia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Numérico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371287"/>
                  </a:ext>
                </a:extLst>
              </a:tr>
              <a:tr h="498729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Carácter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352149"/>
                  </a:ext>
                </a:extLst>
              </a:tr>
              <a:tr h="498729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Carácter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257390"/>
                  </a:ext>
                </a:extLst>
              </a:tr>
              <a:tr h="498729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Fecha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387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95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/>
              <a:t>Tabla pagos	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464412"/>
              </p:ext>
            </p:extLst>
          </p:nvPr>
        </p:nvGraphicFramePr>
        <p:xfrm>
          <a:off x="581025" y="2181225"/>
          <a:ext cx="110299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3023832692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1407163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DO" dirty="0"/>
                        <a:t>Pagos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54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b="1" dirty="0"/>
                        <a:t>Atributos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b="1" dirty="0"/>
                        <a:t>Tipo de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99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Numérico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69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Monto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Numérico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1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Fecha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012592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951566"/>
              </p:ext>
            </p:extLst>
          </p:nvPr>
        </p:nvGraphicFramePr>
        <p:xfrm>
          <a:off x="581024" y="4754456"/>
          <a:ext cx="110297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92">
                  <a:extLst>
                    <a:ext uri="{9D8B030D-6E8A-4147-A177-3AD203B41FA5}">
                      <a16:colId xmlns:a16="http://schemas.microsoft.com/office/drawing/2014/main" val="85481975"/>
                    </a:ext>
                  </a:extLst>
                </a:gridCol>
                <a:gridCol w="5514892">
                  <a:extLst>
                    <a:ext uri="{9D8B030D-6E8A-4147-A177-3AD203B41FA5}">
                      <a16:colId xmlns:a16="http://schemas.microsoft.com/office/drawing/2014/main" val="330384852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DO" dirty="0"/>
                        <a:t>Método de Pago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6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b="1" dirty="0"/>
                        <a:t>Atributos</a:t>
                      </a:r>
                      <a:r>
                        <a:rPr lang="es-DO" b="1" baseline="0" dirty="0"/>
                        <a:t> </a:t>
                      </a:r>
                      <a:endParaRPr lang="es-D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b="1" dirty="0"/>
                        <a:t>Tipo</a:t>
                      </a:r>
                      <a:r>
                        <a:rPr lang="es-DO" b="1" baseline="0" dirty="0"/>
                        <a:t> de Datos</a:t>
                      </a:r>
                      <a:endParaRPr lang="es-DO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70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Numérico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26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Carácter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18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27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/>
              <a:t>Proceso de sala o área deportiva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973179"/>
            <a:ext cx="11029615" cy="4788568"/>
          </a:xfrm>
        </p:spPr>
      </p:pic>
    </p:spTree>
    <p:extLst>
      <p:ext uri="{BB962C8B-B14F-4D97-AF65-F5344CB8AC3E}">
        <p14:creationId xmlns:p14="http://schemas.microsoft.com/office/powerpoint/2010/main" val="303707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/>
              <a:t>Tabla de salas o áreas deportivas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88217"/>
              </p:ext>
            </p:extLst>
          </p:nvPr>
        </p:nvGraphicFramePr>
        <p:xfrm>
          <a:off x="581025" y="2181222"/>
          <a:ext cx="11029950" cy="3048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1499072589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2887935197"/>
                    </a:ext>
                  </a:extLst>
                </a:gridCol>
              </a:tblGrid>
              <a:tr h="508091">
                <a:tc gridSpan="2">
                  <a:txBody>
                    <a:bodyPr/>
                    <a:lstStyle/>
                    <a:p>
                      <a:pPr algn="ctr"/>
                      <a:r>
                        <a:rPr lang="es-DO" dirty="0"/>
                        <a:t>Salas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5464"/>
                  </a:ext>
                </a:extLst>
              </a:tr>
              <a:tr h="508091">
                <a:tc>
                  <a:txBody>
                    <a:bodyPr/>
                    <a:lstStyle/>
                    <a:p>
                      <a:pPr algn="ctr"/>
                      <a:r>
                        <a:rPr lang="es-DO" b="1" dirty="0"/>
                        <a:t>Atributos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b="1" dirty="0"/>
                        <a:t>Tipo de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834491"/>
                  </a:ext>
                </a:extLst>
              </a:tr>
              <a:tr h="508091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Numero de Sala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Numérico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600521"/>
                  </a:ext>
                </a:extLst>
              </a:tr>
              <a:tr h="508091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Carácter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671084"/>
                  </a:ext>
                </a:extLst>
              </a:tr>
              <a:tr h="508091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Binario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93653"/>
                  </a:ext>
                </a:extLst>
              </a:tr>
              <a:tr h="508091">
                <a:tc>
                  <a:txBody>
                    <a:bodyPr/>
                    <a:lstStyle/>
                    <a:p>
                      <a:pPr algn="ctr"/>
                      <a:r>
                        <a:rPr lang="es-DO" dirty="0"/>
                        <a:t>Capacidad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DO" dirty="0" err="1"/>
                        <a:t>Numerico</a:t>
                      </a:r>
                      <a:endParaRPr lang="es-D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83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65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DO" dirty="0"/>
              <a:t>Proceso de guardería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888957"/>
            <a:ext cx="11137565" cy="4872789"/>
          </a:xfrm>
        </p:spPr>
      </p:pic>
    </p:spTree>
    <p:extLst>
      <p:ext uri="{BB962C8B-B14F-4D97-AF65-F5344CB8AC3E}">
        <p14:creationId xmlns:p14="http://schemas.microsoft.com/office/powerpoint/2010/main" val="22808180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TM02892315[[fn=Whisp]]</Template>
  <TotalTime>449</TotalTime>
  <Words>190</Words>
  <Application>Microsoft Office PowerPoint</Application>
  <PresentationFormat>Panorámica</PresentationFormat>
  <Paragraphs>123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Gill Sans MT</vt:lpstr>
      <vt:lpstr>Wingdings 2</vt:lpstr>
      <vt:lpstr>HDOfficeLightV0</vt:lpstr>
      <vt:lpstr>Dividendo</vt:lpstr>
      <vt:lpstr>Proceso para los clientes</vt:lpstr>
      <vt:lpstr>Tabla clientes</vt:lpstr>
      <vt:lpstr>Procesos de los empleados</vt:lpstr>
      <vt:lpstr>Tabla empleados</vt:lpstr>
      <vt:lpstr>Tabla de faltas</vt:lpstr>
      <vt:lpstr>Tabla pagos </vt:lpstr>
      <vt:lpstr>Proceso de sala o área deportiva</vt:lpstr>
      <vt:lpstr>Tabla de salas o áreas deportivas</vt:lpstr>
      <vt:lpstr>Proceso de guardería</vt:lpstr>
      <vt:lpstr>Tabla para servicio de guardería</vt:lpstr>
      <vt:lpstr>Presentación de PowerPoint</vt:lpstr>
      <vt:lpstr>Tabla usuario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Yciano</dc:creator>
  <cp:lastModifiedBy>Luis Horacio Ureña Díaz</cp:lastModifiedBy>
  <cp:revision>21</cp:revision>
  <dcterms:created xsi:type="dcterms:W3CDTF">2017-06-08T07:19:05Z</dcterms:created>
  <dcterms:modified xsi:type="dcterms:W3CDTF">2017-06-09T23:30:53Z</dcterms:modified>
</cp:coreProperties>
</file>