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232" autoAdjust="0"/>
    <p:restoredTop sz="94660"/>
  </p:normalViewPr>
  <p:slideViewPr>
    <p:cSldViewPr snapToGrid="0">
      <p:cViewPr varScale="1">
        <p:scale>
          <a:sx n="69" d="100"/>
          <a:sy n="69" d="100"/>
        </p:scale>
        <p:origin x="8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9-07T05:05:39.534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F2A0A154-46D5-49C1-8DA4-C67E99BA6621}" emma:medium="tactile" emma:mode="ink">
          <msink:context xmlns:msink="http://schemas.microsoft.com/ink/2010/main" type="inkDrawing" rotatedBoundingBox="26963,2760 29014,2760 29014,2775 26963,2775" shapeName="Other"/>
        </emma:interpretation>
      </emma:emma>
    </inkml:annotationXML>
    <inkml:trace contextRef="#ctx0" brushRef="#br0">0 0 0,'24'0'110,"0"0"-110,1 0 0,-1 0 15,1 0-15,-1 0 0,1 0 0,-1 0 16,0 0-16,1 0 0,-1 0 0,1 0 0,-1 0 0,1 0 0,-1 0 16,0 0-16,1 0 0,-1 0 0,1 0 0,-1 0 0,0 0 0,1 0 0,-1 0 0,1 0 0,-1 0 15,1 0-15,-1 0 0,0 0 0,1 0 0,-1 0 0,1 0 0,24 0 0,-25 0 0,0 0 0,1 0 0,-1 0 16,1 0-16,-1 0 0,25 0 0,-25 0 0,25 0 0,-24 0 0,-1 0 0,0 0 0,1 0 0,24 0 0,-25 0 16,1 0-16,-1 0 0,25 0 0,-25 0 0,1 0 0,24 0 0,-25 0 0,0 0 0,1 0 0,-1 0 15,1 0-15,-1 0 0,1 0 0,-1 0 0,0 0 0,1 0 0,-1 0 0,1 0 0,-1 0 0,0 0 16,1 0-16,-1 0 0,1 0 0,-1 0 0,1 0 0,-1 0 0,0 0 15,1 0-15,-1 0 0,1 0 16,-1 0-16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9-07T05:07:48.267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08BB04FE-672F-4327-8287-21E629A6BEEB}" emma:medium="tactile" emma:mode="ink">
          <msink:context xmlns:msink="http://schemas.microsoft.com/ink/2010/main" type="writingRegion" rotatedBoundingBox="28901,7562 32615,8382 32349,9585 28635,8765">
            <msink:destinationLink direction="with" ref="{4E9008D7-0274-42B4-9DD8-A5EEE344B285}"/>
          </msink:context>
        </emma:interpretation>
      </emma:emma>
    </inkml:annotationXML>
    <inkml:traceGroup>
      <inkml:annotationXML>
        <emma:emma xmlns:emma="http://www.w3.org/2003/04/emma" version="1.0">
          <emma:interpretation id="{8E33E080-0240-4C63-B06E-4973F2A7492B}" emma:medium="tactile" emma:mode="ink">
            <msink:context xmlns:msink="http://schemas.microsoft.com/ink/2010/main" type="paragraph" rotatedBoundingBox="28901,7562 32615,8382 32349,9585 28635,87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0A1585D-451B-4E0E-B16E-86439209F2A8}" emma:medium="tactile" emma:mode="ink">
              <msink:context xmlns:msink="http://schemas.microsoft.com/ink/2010/main" type="line" rotatedBoundingBox="28901,7562 32615,8382 32349,9585 28635,8765"/>
            </emma:interpretation>
          </emma:emma>
        </inkml:annotationXML>
        <inkml:traceGroup>
          <inkml:annotationXML>
            <emma:emma xmlns:emma="http://www.w3.org/2003/04/emma" version="1.0">
              <emma:interpretation id="{B8BAC590-760B-4DFB-819A-0AB0203403AA}" emma:medium="tactile" emma:mode="ink">
                <msink:context xmlns:msink="http://schemas.microsoft.com/ink/2010/main" type="inkWord" rotatedBoundingBox="28761,8082 29634,8023 29689,8824 28816,888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391 278 0,'24'0'47,"1"0"-32,-1 0-15,0 0 16,1 0 0,-1 0-1,1 0-15,-1 0 0,0 0 16,1 0-16,-1 0 16,1 0-16,-1 0 0,1 0 15,-1 0-15,0 0 16,1 0-16,-1-25 0,-24 1 15,25 24-15,-1-25 16,-24 1 0,0 0-16,0-1 15,0 1-15,0-1 16,-24 25 0,24-24-16,-25 24 0,1-25 0,-1 25 0,1 0 0,0 0 15,24-24-15,-25 24 0,1 0 0,-1 0 0,1 0 0,-1 0 0,1 0 0,0 0 16,-1 0-16,1 0 0,-1 0 0,1 0 0,0 0 0,-1 0 0,1 0 0,-1 0 15,1 0-15,-1 0 0,1 0 0,0 0 0,-1 0 0,1 0 0,-1 0 16,1 0-16,-1 0 0,1 0 0,0 0 0,-1 0 16,1 0-16,-1 0 0,1 0 0,24 24 78,0 1-63</inkml:trace>
          <inkml:trace contextRef="#ctx0" brushRef="#br0" timeOffset="-2371.8632">342-89 0,'0'25'47,"0"-1"-32,0 1-15,0-1 0,0 0 0,0 1 0,0-1 0,0 1 16,0-1-16,0 1 0,0-1 0,0 0 0,0 1 0,0-1 0,0 1 16,0-1-16,0 1 0,0-1 0,0 0 0,0 1 0,0-1 0,0 1 15,0-1-15,0 1 0,0-1 0,0 0 0,0 1 16,0-1-16,0 1 0,0-1 0,0 0 15,0 1 1,-25-25-16,25 24 16</inkml:trace>
        </inkml:traceGroup>
        <inkml:traceGroup>
          <inkml:annotationXML>
            <emma:emma xmlns:emma="http://www.w3.org/2003/04/emma" version="1.0">
              <emma:interpretation id="{70E3B8CB-EE48-4111-AAFE-CB2C33FB58AF}" emma:medium="tactile" emma:mode="ink">
                <msink:context xmlns:msink="http://schemas.microsoft.com/ink/2010/main" type="inkWord" rotatedBoundingBox="29954,8391 31125,8650 30992,9256 29820,8997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652.0361">1636 571 0,'0'24'47,"0"1"-32,0-1 1,0 0-16,0 1 16,0-1-16,0 1 15,0-1-15,0 1 16,0-1 0,25-24-1,-25 24-15,24-24 16,1 0-16,-1 0 15,0 0-15,1 0 16,-1 0 0,1 0-1,-25-24 1,24 24-16,-24-24 0,0-1 0,0 1 0,0-1 16,0 1-16,0-1 0,0 1 0,0 0 15,0-1 1,0 1-16,0-1 31,-24 25-31,24-24 16,-25 24-1,1 0 1,-1 0 0,1 0-16,0 0 0,-1 0 15,1 0-15,-1 0 0,1 0 16,-1 0-16,1 0 0,24 24 0,-24-24 15,-1 0 32</inkml:trace>
          <inkml:trace contextRef="#ctx0" brushRef="#br0" timeOffset="909.3711">1123 522 0,'25'0'31,"-1"0"-15,1 0-1,-1 0-15,0 0 0,1 0 16,-25-24 0,24 24-16,-24-25 15,0 1-15,25 24 0,-25-25 16,0 1-16,0-1 0,0 1 16,-25 24 62,1 0-63,24 24-15,-25-24 0,1 0 16,24 25-16,-24-25 0,24 24 16,-25-24-16,1 0 15,24 25 1,0-1-16,0 1 15,0-1 1,0 0-16,0 1 16,0-1-16,0 1 31,0-1-31,0 0 16,0 1-16,0-1 15,24-24-15,-24 25 16,25-25-16,-25 24 0,24-24 0,0 0 15,-24 25-15,25-25 0,-1 0 16,1 0 15</inkml:trace>
          <inkml:trace contextRef="#ctx0" brushRef="#br0" timeOffset="2059.7654">2222 473 0,'0'25'15,"0"-1"-15,0 0 0,0 1 16,0-1-16,0 1 0,0-1 0,0 0 0,0 1 0,0-1 16,0 1-16,0-1 0,0 1 0,0-1 0,0 0 0,0 1 15,0-1-15,0 1 0,0-1 0,0 1 0,0-1 16,0 0-16,0 1 0,0-1 0,0 1 16,0-1-1</inkml:trace>
        </inkml:traceGroup>
        <inkml:traceGroup>
          <inkml:annotationXML>
            <emma:emma xmlns:emma="http://www.w3.org/2003/04/emma" version="1.0">
              <emma:interpretation id="{292CAF1A-A40E-4840-955C-65090862DF28}" emma:medium="tactile" emma:mode="ink">
                <msink:context xmlns:msink="http://schemas.microsoft.com/ink/2010/main" type="inkWord" rotatedBoundingBox="30886,8466 31701,8180 32018,9086 31204,9372"/>
              </emma:interpretation>
              <emma:one-of disjunction-type="recognition" id="oneOf2">
                <emma:interpretation id="interp2" emma:lang="" emma:confidence="0">
                  <emma:literal>이</emma:literal>
                </emma:interpretation>
                <emma:interpretation id="interp3" emma:lang="" emma:confidence="0">
                  <emma:literal>d</emma:literal>
                </emma:interpretation>
                <emma:interpretation id="interp4" emma:lang="" emma:confidence="0">
                  <emma:literal>애</emma:literal>
                </emma:interpretation>
                <emma:interpretation id="interp5" emma:lang="" emma:confidence="0">
                  <emma:literal>“</emma:literal>
                </emma:interpretation>
                <emma:interpretation id="interp6" emma:lang="" emma:confidence="0">
                  <emma:literal>ㆎ</emma:literal>
                </emma:interpretation>
              </emma:one-of>
            </emma:emma>
          </inkml:annotationXML>
          <inkml:trace contextRef="#ctx0" brushRef="#br0" timeOffset="2905.0641">2222 620 0,'25'0'15,"-1"0"1,1 0-16,-25 24 15,24-24-15,-24 24 0,25-24 0,-1 0 16,-24 25-16,24-25 0,-24 24 16,25-24-16,-1 0 0,1 0 15,-1 0 1,0 0 15,1 0-15,-25-24-16,0-1 15,24 1-15,-24 0 0,0-1 0,0 1 16,0-1-16,0 1 16,0 0-16,0-1 15,-24 25-15,24-24 16,-25 24 15,1 0 0,0 0-15,-1 0 0,1 0-16,24 24 0,-25-24 15,1 0-15,0 0 16,-1 0 218,25 25-218,-24-25-16,-1 0 31</inkml:trace>
          <inkml:trace contextRef="#ctx0" brushRef="#br0" timeOffset="3349.5928">2931 33 0,'0'25'32,"0"-1"-32,0 1 0,0-1 15,0 1-15,0-1 0,0 0 0,0 1 0,0-1 0,0 1 0,0-1 0,0 1 16,0-1-16,0 0 0,0 1 0,0-1 0,0 1 0,0-1 0,0 1 0,0-1 16,0 0-16,0 1 0,0-1 0,0 1 0,-25-25 0,25 24 0,0 0 0,0 1 15,0-1-15,0 1 0,0-1 0,0 1 0,0-1 0,0 0 0,0 1 16,0-1-16,0 1 0,0-1 0,0 1 0,0-1 15,0 0-15,0 1 0,0-1 16</inkml:trace>
        </inkml:traceGroup>
        <inkml:traceGroup>
          <inkml:annotationXML>
            <emma:emma xmlns:emma="http://www.w3.org/2003/04/emma" version="1.0">
              <emma:interpretation id="{59FA2EFF-1F98-4A8D-B62D-D9638C9A3170}" emma:medium="tactile" emma:mode="ink">
                <msink:context xmlns:msink="http://schemas.microsoft.com/ink/2010/main" type="inkWord" rotatedBoundingBox="31459,9174 32098,8497 32713,9078 32074,9755"/>
              </emma:interpretation>
              <emma:one-of disjunction-type="recognition" id="oneOf3">
                <emma:interpretation id="interp7" emma:lang="" emma:confidence="0">
                  <emma:literal>e</emma:literal>
                </emma:interpretation>
                <emma:interpretation id="interp8" emma:lang="" emma:confidence="0">
                  <emma:literal>으</emma:literal>
                </emma:interpretation>
                <emma:interpretation id="interp9" emma:lang="" emma:confidence="0">
                  <emma:literal>오</emma:literal>
                </emma:interpretation>
                <emma:interpretation id="interp10" emma:lang="" emma:confidence="0">
                  <emma:literal>요</emma:literal>
                </emma:interpretation>
                <emma:interpretation id="interp11" emma:lang="" emma:confidence="0">
                  <emma:literal>C</emma:literal>
                </emma:interpretation>
              </emma:one-of>
            </emma:emma>
          </inkml:annotationXML>
          <inkml:trace contextRef="#ctx0" brushRef="#br0" timeOffset="4365.5762">3175 986 0,'0'-24'15,"24"24"1,1 0 0,-1 0-16,-24-25 0,25 25 0,-1 0 15,0 0-15,1 0 0,-1 0 0,1-24 16,-1 24-16,-24-25 0,25 25 0,-1 0 0,-24-24 16,24 24-16,1 0 0,-25-25 0,24 25 15,-24-24-15,25 24 0,-1 0 0,-24-24 16,0-1-16,25 25 0,-25-24 0,24 24 15,-24-25 1,0 1-16,0-1 31,0 1-15,-24 24-16,24-24 0,-25 24 16,1 0-16,24-25 0,-25 25 0,25-24 15,-24 24-15,-1 0 0,1 0 16,0 0-16,-1 0 0,1 0 15,-1 0-15,1 0 0,-1 0 16,1 0-16,0 0 0,-1 0 0,1 0 16,-1 0-16,1 0 0,-1 0 0,1 24 15,0-24-15,24 25 0,-25-25 0,25 24 0,-24 0 16,-1-24-16,25 25 0,-24-25 0,24 24 0,-24 1 0,24-1 0,-25-24 0,25 25 16,0-1-16,0 0 0,-24-24 0,24 25 15,0-1-15,-25 1 0,25-1 0,0 1 0,-24-1 0,24 0 16,0 1-16,0-1 0,0 1 0,0-1 15,0 1-15,0-1 0,0 0 0,0 1 16,24-25-16,-24 24 0,25 1 0,-1-25 16,1 0-1,-1 0 95,0 0-110,1 0 0,-1 0 15,1 0-15,-1 0 16,0 0-16,1 0 16,-1 0 46,1 0-46,-1 0-16,1 0 15,-1 0-15,0 0 0,1 0 16,-1 0 0,1 0-16,-1 0 15,1 0-15,-1 0 0,0 0 0,1 0 16,-1 0-16,1 0 0,-1 0 15,1 0 1,-25 24 15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9-07T05:07:43.941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771B8600-CE7D-4651-8B76-566773AB610C}" emma:medium="tactile" emma:mode="ink">
          <msink:context xmlns:msink="http://schemas.microsoft.com/ink/2010/main" type="inkDrawing" rotatedBoundingBox="26591,8682 28692,8581 28697,8674 26596,8775" shapeName="Other"/>
        </emma:interpretation>
      </emma:emma>
    </inkml:annotationXML>
    <inkml:trace contextRef="#ctx0" brushRef="#br0">0 131 0,'25'0'172,"-1"0"-156,1 0-16,-1 0 0,0 0 15,1 0-15,-25-25 0,24 25 0,1 0 0,-1 0 0,0-24 0,1 24 16,-1 0-16,1 0 0,-1 0 0,1 0 0,-1 0 0,0 0 16,1 0-16,-1 0 0,1-25 0,-1 25 0,1 0 0,-1 0 0,0 0 15,1-24-15,-1 24 0,1 0 0,-1 0 0,1 0 0,-1 0 0,0 0 16,-24-24-16,25 24 0,-1 0 0,1 0 15,-1 0-15,0 0 0,1 0 0,-1 0 0,1 0 0,-1 0 16,1 0-16,-1 0 0,0 0 0,1 0 0,-1 0 0,1 0 0,-1 0 16,1 0-16,-1 0 0,0 0 0,1 0 0,-1 0 0,1 0 15,-1 0-15,1 0 0,-1 0 0,0 0 0,1 0 16,-1 0-16,1 0 0,-1 0 0,0 0 16,1 0-16,-1 0 15,1 0-15,-1 0 16,1 0-1,-1 0-15,0 0 16,1 0-16,-1 0 0,1 0 16,-1 0-16,1 0 0,-1 0 0,0 0 15,1 0-15,-1 0 16,-24 24 0,25-24-16,-1 0 0,1 0 15,-1 0 1,0 0-16,1 0 62,-1 0-30,1 0-32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9-07T05:07:47.331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4E9008D7-0274-42B4-9DD8-A5EEE344B285}" emma:medium="tactile" emma:mode="ink">
          <msink:context xmlns:msink="http://schemas.microsoft.com/ink/2010/main" type="inkDrawing" rotatedBoundingBox="29141,8033 29213,9768 29152,9771 29080,8036" semanticType="verticalRange" shapeName="Line">
            <msink:sourceLink direction="with" ref="{08BB04FE-672F-4327-8287-21E629A6BEEB}"/>
          </msink:context>
        </emma:interpretation>
      </emma:emma>
    </inkml:annotationXML>
    <inkml:trace contextRef="#ctx0" brushRef="#br0">0 0 0,'0'24'78,"0"1"-78,0-1 0,0 1 16,0-1-16,0 0 0,0 1 0,0-1 16,0 1-16,0-1 0,0 1 0,0-1 0,0 0 15,0 1-15,0-1 0,24-24 0,-24 25 16,0-1-16,0 1 0,0-1 0,0 0 15,0 1-15,0-1 0,0 1 0,0-1 16,0 1-16,0-1 0,0 0 0,0 1 16,0-1-16,0 1 0,0-1 15,0 0-15,0 1 16,0-1-16,0 1 0,0-1 16,0 1-16,0-1 0,0 0 0,0 1 15,0-1-15,0 1 0,0-1 0,0 1 0,0-1 16,0 0-16,0 1 0,0-1 0,0 1 0,0-1 15,0 1-15,0-1 0,0 0 0,0 1 16,0-1-16,25-24 0,-25 25 0,0-1 16,0 0-16,0 1 0,0-1 15,0 1-15,0-1 16,0 1 203,0-1-204,24-24-15,-24 24 0,0 1 16,0-1-16,0 1 16,25-25-16,-25 24 46,0 1-14,0-1-17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9-07T05:05:52.211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A11E93FB-DC06-45A8-8BE1-87A545E29FB9}" emma:medium="tactile" emma:mode="ink">
          <msink:context xmlns:msink="http://schemas.microsoft.com/ink/2010/main" type="writingRegion" rotatedBoundingBox="29703,2327 32302,2509 32242,3370 29642,3188"/>
        </emma:interpretation>
      </emma:emma>
    </inkml:annotationXML>
    <inkml:traceGroup>
      <inkml:annotationXML>
        <emma:emma xmlns:emma="http://www.w3.org/2003/04/emma" version="1.0">
          <emma:interpretation id="{B5F28920-9DDE-4994-BC3C-C35F3D7B2910}" emma:medium="tactile" emma:mode="ink">
            <msink:context xmlns:msink="http://schemas.microsoft.com/ink/2010/main" type="paragraph" rotatedBoundingBox="29703,2327 32302,2509 32242,3370 29642,31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CA0D5D2-8A6A-4485-AB81-098CD1275863}" emma:medium="tactile" emma:mode="ink">
              <msink:context xmlns:msink="http://schemas.microsoft.com/ink/2010/main" type="line" rotatedBoundingBox="29703,2327 32302,2509 32242,3370 29642,3188"/>
            </emma:interpretation>
          </emma:emma>
        </inkml:annotationXML>
        <inkml:traceGroup>
          <inkml:annotationXML>
            <emma:emma xmlns:emma="http://www.w3.org/2003/04/emma" version="1.0">
              <emma:interpretation id="{1DF1A75E-DDA6-4826-9854-2BFA241EE792}" emma:medium="tactile" emma:mode="ink">
                <msink:context xmlns:msink="http://schemas.microsoft.com/ink/2010/main" type="inkWord" rotatedBoundingBox="29701,2358 30194,2393 30139,3184 29645,314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196 0 0,'0'24'47,"0"1"-47,0-1 0,-25-24 0,25 24 0,0 1 15,0-1-15,0 1 0,0-1 0,0 1 0,0-1 0,0 0 0,0 1 16,0-1-16,0 1 0,0-1 0,0 1 0,0-1 0,0 0 0,0 1 0,0-1 16,0 1-16,0-1 0,0 1 0,0-1 0,0 0 15,0 1-15,0-1 16,0-48 140,0-1-140,25 1-1,-25 0-15,24 24 0,-24-25 0,0 1 16,24 24-16,1-25 0,-25 1 16,24 24-16,1 0 0,-1 0 0,0 0 15,1-25-15,-1 25 0,1 0 16,-25-24-16,24 24 0,1 0 15,-1 0 1,-24 24 15,0 1-15,0-1 0,-24-24-16,24 25 0,0-1 0,-25-24 15,1 25-15,-1-25 0,1 0 16,24 24-16,-25-24 0,1 24 0,0-24 15,-1 0-15,1 0 0,-1 0 0,25 25 0,-24-25 0,0 0 16,24 24-16,-25-24 0,25 25 0,-24-25 0,-1 0 0,1 0 0,-1 24 16,1-24-16,24 24 0,-24-24 0,-1 0 15,25 25-15,0-1 16</inkml:trace>
        </inkml:traceGroup>
        <inkml:traceGroup>
          <inkml:annotationXML>
            <emma:emma xmlns:emma="http://www.w3.org/2003/04/emma" version="1.0">
              <emma:interpretation id="{9FA042F1-1C2D-434C-891C-C1FCC7CC40D1}" emma:medium="tactile" emma:mode="ink">
                <msink:context xmlns:msink="http://schemas.microsoft.com/ink/2010/main" type="inkWord" rotatedBoundingBox="30076,2628 31102,2700 31065,3227 30039,3155"/>
              </emma:interpretation>
              <emma:one-of disjunction-type="recognition" id="oneOf1">
                <emma:interpretation id="interp1" emma:lang="" emma:confidence="0">
                  <emma:literal>a</emma:literal>
                </emma:interpretation>
                <emma:interpretation id="interp2" emma:lang="" emma:confidence="0">
                  <emma:literal>버</emma:literal>
                </emma:interpretation>
                <emma:interpretation id="interp3" emma:lang="" emma:confidence="0">
                  <emma:literal>어</emma:literal>
                </emma:interpretation>
                <emma:interpretation id="interp4" emma:lang="" emma:confidence="0">
                  <emma:literal>으</emma:literal>
                </emma:interpretation>
                <emma:interpretation id="interp5" emma:lang="" emma:confidence="0">
                  <emma:literal>이</emma:literal>
                </emma:interpretation>
              </emma:one-of>
            </emma:emma>
          </inkml:annotationXML>
          <inkml:trace contextRef="#ctx0" brushRef="#br0" timeOffset="838.5099">562 415 0,'-25'0'15,"1"0"-15,0 0 16,-1 0 0,1 24-16,-1-24 15,25 25-15,0-1 0,0 1 16,0-1-16,0 1 0,25-25 16,-1 0-1,-24 24-15,25-24 0,-1 0 0,0 0 0,1 0 0,-1 0 16,1 0-16,-1 0 0,1 0 15,-1 0-15,0 0 0,1 0 0,-1 0 0,1 0 0,-1 0 0,1 0 16,-25-24-16,24 24 0,-24-25 0,24 25 0,-24-24 0,25 24 0,-1 0 16,-24-25-16,0 1 0,25 24 0,-25-25 0,0 1 15,0 0-15,0-1 0,0 1 16,0-1-16,-25 25 16,1-24-16,-1 24 15,1 0-15,0 0 0,-1 0 0,1 0 16,-1 0-16,1 0 0,-1 0 0,25 24 0,-24-24 15,0 0-15,24 25 0,-25-25 0,25 24 16,-24-24-16,-1 0 0,25 25 0,-24-25 16,24 24-16,-25 0 15,25 1 1,0-1-16,0 1 16,25-25-16,-1 0 15,-24 24-15,25-24 0,-1 0 0,1 0 16,-1 0-16,0 0 0,1 0 15,-1 0-15,1 0 0,-1 25 0,1-25 0,-1 0 16,0 0-16,1 0 0,-1 0 0,1 0 0,-1 0 0,0 0 0,1 0 16,-1 0-16,1 0 0,-1 0 15,1 0-15,-1 0 0,0 0 0,1 0 0,-1 0 16,1 0-16,-1 0 0,1 0 16,-25 24-16,0 0 15,0 1 1,0-1-16,0 1 0,0-1 15,0 0 1,0 1-16,24-25 16,-24 24-16,0 1 0,24-25 15,-24 24-15,25-24 0,-25 25 0,24-25 32,1 0-17</inkml:trace>
        </inkml:traceGroup>
        <inkml:traceGroup>
          <inkml:annotationXML>
            <emma:emma xmlns:emma="http://www.w3.org/2003/04/emma" version="1.0">
              <emma:interpretation id="{482D9763-395A-400C-95FB-C912BED1AC0A}" emma:medium="tactile" emma:mode="ink">
                <msink:context xmlns:msink="http://schemas.microsoft.com/ink/2010/main" type="inkWord" rotatedBoundingBox="31099,2625 31399,2646 31353,3305 31053,3284"/>
              </emma:interpretation>
              <emma:one-of disjunction-type="recognition" id="oneOf2">
                <emma:interpretation id="interp6" emma:lang="" emma:confidence="0">
                  <emma:literal>s</emma:literal>
                </emma:interpretation>
                <emma:interpretation id="interp7" emma:lang="" emma:confidence="0">
                  <emma:literal>S</emma:literal>
                </emma:interpretation>
                <emma:interpretation id="interp8" emma:lang="" emma:confidence="0">
                  <emma:literal>우</emma:literal>
                </emma:interpretation>
                <emma:interpretation id="interp9" emma:lang="" emma:confidence="0">
                  <emma:literal>5</emma:literal>
                </emma:interpretation>
                <emma:interpretation id="interp10" emma:lang="" emma:confidence="0">
                  <emma:literal>욱</emma:literal>
                </emma:interpretation>
              </emma:one-of>
            </emma:emma>
          </inkml:annotationXML>
          <inkml:trace contextRef="#ctx0" brushRef="#br0" timeOffset="1244.7433">1612 268 0,'-24'0'0,"-1"0"15,1 0 1,-1 0-1,1 0-15,24 25 0,0-1 16,-24-24-16,24 25 0,0-1 16,-25 1-16,25-1 0,0 0 0,0 1 15,0-1-15,0 1 16,0-1-16,0 1 0,25-25 0,-25 24 0,24 0 16,0-24-16,1 0 0,-25 25 0,24-25 0,-24 24 0,25-24 15,-25 25-15,24-25 0,0 0 0,1 0 0,-25 24 0,24 0 16,1-24-16,-25 25 0,0-1 15,0 1-15,0-1 16,0 1-16,-25-25 0,25 24 16,-24-24-16,24 24 0,-25-24 0,1 0 0,24 25 15,-24-25 1,48-25 46</inkml:trace>
        </inkml:traceGroup>
        <inkml:traceGroup>
          <inkml:annotationXML>
            <emma:emma xmlns:emma="http://www.w3.org/2003/04/emma" version="1.0">
              <emma:interpretation id="{CBE3AD68-8093-4A78-872D-F7ADFEB51314}" emma:medium="tactile" emma:mode="ink">
                <msink:context xmlns:msink="http://schemas.microsoft.com/ink/2010/main" type="inkWord" rotatedBoundingBox="31660,2464 31720,2469 31676,3101 31616,3096"/>
              </emma:interpretation>
              <emma:one-of disjunction-type="recognition" id="oneOf3">
                <emma:interpretation id="interp11" emma:lang="" emma:confidence="0">
                  <emma:literal>i</emma:literal>
                </emma:interpretation>
                <emma:interpretation id="interp12" emma:lang="" emma:confidence="0">
                  <emma:literal>ⅰ</emma:literal>
                </emma:interpretation>
                <emma:interpretation id="interp13" emma:lang="" emma:confidence="0">
                  <emma:literal>1</emma:literal>
                </emma:interpretation>
                <emma:interpretation id="interp14" emma:lang="" emma:confidence="0">
                  <emma:literal>!</emma:literal>
                </emma:interpretation>
                <emma:interpretation id="interp15" emma:lang="" emma:confidence="0">
                  <emma:literal>'</emma:literal>
                </emma:interpretation>
              </emma:one-of>
            </emma:emma>
          </inkml:annotationXML>
          <inkml:trace contextRef="#ctx0" brushRef="#br0" timeOffset="1439.0391">2003 317 0,'0'-24'0,"0"-1"16,0 1-16,0 0 0,24 24 0,-24-25 0,0 1 15,0-1 1,0 1-16,0-1 16</inkml:trace>
          <inkml:trace contextRef="#ctx0" brushRef="#br0" timeOffset="1668.4886">2027 366 0,'0'25'0,"0"-1"0,0 0 0,0 1 16,0-1-16,0 1 0,0-1 0,0 1 16,0-1-16,0 0 0,0 1 15,0-1-15,0 1 0,0-1 16,0 0-1</inkml:trace>
        </inkml:traceGroup>
        <inkml:traceGroup>
          <inkml:annotationXML>
            <emma:emma xmlns:emma="http://www.w3.org/2003/04/emma" version="1.0">
              <emma:interpretation id="{DBDB5F11-AF83-4026-B229-405D533F82D3}" emma:medium="tactile" emma:mode="ink">
                <msink:context xmlns:msink="http://schemas.microsoft.com/ink/2010/main" type="inkWord" rotatedBoundingBox="32119,2699 32288,2711 32242,3370 32072,3358"/>
              </emma:interpretation>
              <emma:one-of disjunction-type="recognition" id="oneOf4">
                <emma:interpretation id="interp16" emma:lang="" emma:confidence="0">
                  <emma:literal>(</emma:literal>
                </emma:interpretation>
                <emma:interpretation id="interp17" emma:lang="" emma:confidence="0">
                  <emma:literal>[</emma:literal>
                </emma:interpretation>
                <emma:interpretation id="interp18" emma:lang="" emma:confidence="0">
                  <emma:literal>〔</emma:literal>
                </emma:interpretation>
                <emma:interpretation id="interp19" emma:lang="" emma:confidence="0">
                  <emma:literal>{</emma:literal>
                </emma:interpretation>
                <emma:interpretation id="interp20" emma:lang="" emma:confidence="0">
                  <emma:literal>‘</emma:literal>
                </emma:interpretation>
              </emma:one-of>
            </emma:emma>
          </inkml:annotationXML>
          <inkml:trace contextRef="#ctx0" brushRef="#br0" timeOffset="1941.8873">2638 366 0,'0'-24'16,"-25"24"15,1 0-15,0 24-16,-1-24 0,25 25 0,-24-25 15,24 24-15,0 0 0,0 1 0,-25-1 16,25 1-16,-24-1 0,24 1 0,0-1 0,0 0 0,0 1 0,0-1 16,0 1-16,0-1 0,-25 0 0,25 1 0,0-1 0,0 1 0,0-1 15,0 1-15,0-1 0,0 0 0,0 1 0,25-25 16,-25 24-16,24-24 0,-24 25 0,25-25 0,-1 0 16,1 0-16,-1 24 0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9-07T05:06:01.094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FE0C1CFE-BD89-40AD-A4FD-B0C105606239}" emma:medium="tactile" emma:mode="ink">
          <msink:context xmlns:msink="http://schemas.microsoft.com/ink/2010/main" type="writingRegion" rotatedBoundingBox="7424,10856 9137,10870 9133,11413 7420,11400"/>
        </emma:interpretation>
      </emma:emma>
    </inkml:annotationXML>
    <inkml:traceGroup>
      <inkml:annotationXML>
        <emma:emma xmlns:emma="http://www.w3.org/2003/04/emma" version="1.0">
          <emma:interpretation id="{5219BA18-341F-460C-A9FD-4E880070E240}" emma:medium="tactile" emma:mode="ink">
            <msink:context xmlns:msink="http://schemas.microsoft.com/ink/2010/main" type="paragraph" rotatedBoundingBox="7424,10856 9137,10870 9133,11413 7420,114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416E7BF-E3EE-4AB2-875D-C06E0E6263CE}" emma:medium="tactile" emma:mode="ink">
              <msink:context xmlns:msink="http://schemas.microsoft.com/ink/2010/main" type="line" rotatedBoundingBox="7424,10856 9137,10870 9133,11413 7420,11400"/>
            </emma:interpretation>
          </emma:emma>
        </inkml:annotationXML>
        <inkml:traceGroup>
          <inkml:annotationXML>
            <emma:emma xmlns:emma="http://www.w3.org/2003/04/emma" version="1.0">
              <emma:interpretation id="{ED8453F9-A281-4133-999A-1D03656FB74D}" emma:medium="tactile" emma:mode="ink">
                <msink:context xmlns:msink="http://schemas.microsoft.com/ink/2010/main" type="inkWord" rotatedBoundingBox="7424,10856 9037,10869 9033,11412 7420,1140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1441-98 0,'0'24'15,"0"1"1,0-1-16,0 1 0,0-1 0,0 1 15,-24-1-15,24 0 0,0 1 0,0-1 0,-25 1 0,25-1 16,0 1-16,0-1 0,0 0 0,0 1 16,0-1-16,-24-24 0,24 25 0,0-1 0,0 0 15,0-48 63,0 0-78,0-1 0,0 1 0,0-1 0,0 1 16,24 24-16,-24-24 0</inkml:trace>
          <inkml:trace contextRef="#ctx0" brushRef="#br0" timeOffset="291.886">1441 146 0,'25'0'110,"-25"-24"-110,24 24 15,-24-25-15,24 1 16,1 24-16,-1 0 31,1 0-31,-1 0 0</inkml:trace>
          <inkml:trace contextRef="#ctx0" brushRef="#br0" timeOffset="-1301.6023">0 0 0,'0'24'31,"0"1"-31,0-1 0,0 0 16,0 1-16,0-1 0,0 1 0,25-25 0,-25 24 0,0 1 0,0-1 15,24-24-15,-24 24 16,0 1-16,24-25 0,-24 24 0,25-24 47,-1 0-47,-24-24 0,0-1 16,25 25-16,-1-24 0,-24 0 0,0-1 0,0 1 15,25-1-15,-1 1 0,-24-1 0,0 1 0,0 0 16,24 24-16,-24-25 0,25 25 0,-25-24 15,24 24-15,-24 24 47,0 1-47,0-1 16,0 0-16,0 1 0,0-1 0,0 1 0,0-1 16,0 1-16,0-1 0,0 0 15,25 1-15,-25-1 0,24-24 16,-24 25-16,0-1 15,24-24 17,1-24-32,-25-1 0,24 25 0,-24-24 15,0-1-15,25 25 16,-1-24-16,-24 0 0,0-1 0,25 25 0,-1 0 16,-24-24-16,24 24 0,-24-25 0,25 1 0,-1 24 0,-24-25 0</inkml:trace>
          <inkml:trace contextRef="#ctx0" brushRef="#br0" timeOffset="-785.7737">660 244 0,'-25'0'0,"25"24"16,-24 1-16,24-1 15,0 1-15,0-1 0,0 0 16,0 1 0,0-1 15,24-24-15,1 0-16,-1 0 0,0 0 15,1 0-15,-1 0 16,-24-24-16,25 24 0,-1 0 0,-24-25 15,25 25-15,-1 0 16,-24-24-16,24 24 0,-24-24 0,0-1 16,25 25-1,-25-24-15,0-1 0,0 1 16,0 0-16,0-1 16,-25 1-16,25-1 0,-24 25 15,0-24-15,-1 24 0,25-25 0,-24 25 0,24-24 16,-25 24-16,1 0 0,-1 0 31,1 0-31,24 24 16,-24-24-1,24 25-15,-25-25 0,1 0 16,24 24-16,0 1 16</inkml:trace>
          <inkml:trace contextRef="#ctx0" brushRef="#br0" timeOffset="-346.8586">1001 73 0,'0'24'15,"0"1"-15,0-1 16,0 1-16,0-1 16,0 1-16,0-1 0,0 0 0,0 1 0,0-1 15,0 1-15,0-1 0,0 0 16,0 1-16,0-50 62,0 1-46,0 0-16,0-1 16,0 1-1,0-1-15,0 1 16,0 0-16,25-1 0,-1 25 15,1 0-15,-25-24 0,0-1 0,24 25 16,1 0-16,-1 0 0,0 0 0,1 0 16,-25-24-16,24 24 15</inkml:trace>
        </inkml:traceGroup>
        <inkml:traceGroup>
          <inkml:annotationXML>
            <emma:emma xmlns:emma="http://www.w3.org/2003/04/emma" version="1.0">
              <emma:interpretation id="{EE714280-9F13-4A79-A470-AC5E7A52BF84}" emma:medium="tactile" emma:mode="ink">
                <msink:context xmlns:msink="http://schemas.microsoft.com/ink/2010/main" type="inkWord" rotatedBoundingBox="8890,11136 9135,11138 9133,11332 8888,11330"/>
              </emma:interpretation>
              <emma:one-of disjunction-type="recognition" id="oneOf1">
                <emma:interpretation id="interp1" emma:lang="" emma:confidence="0">
                  <emma:literal>노</emma:literal>
                </emma:interpretation>
                <emma:interpretation id="interp2" emma:lang="" emma:confidence="0">
                  <emma:literal>I</emma:literal>
                </emma:interpretation>
                <emma:interpretation id="interp3" emma:lang="" emma:confidence="0">
                  <emma:literal>S</emma:literal>
                </emma:interpretation>
                <emma:interpretation id="interp4" emma:lang="" emma:confidence="0">
                  <emma:literal>〉</emma:literal>
                </emma:interpretation>
                <emma:interpretation id="interp5" emma:lang="" emma:confidence="0">
                  <emma:literal>`</emma:literal>
                </emma:interpretation>
              </emma:one-of>
            </emma:emma>
          </inkml:annotationXML>
          <inkml:trace contextRef="#ctx0" brushRef="#br0" timeOffset="770.6546">1466 171 0,'24'0'63,"-24"24"-48,24-24-15,-24 25 0,25-25 0,-25 24 16,24-24-16,-24 24 0,25-24 0,-25 25 0,24-25 0,0 24 15,1 1-15,-25-1 16,24-24-16,1 0 16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9-07T05:06:04.489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CF195D67-18E2-47EE-98B6-02022981B741}" emma:medium="tactile" emma:mode="ink">
          <msink:context xmlns:msink="http://schemas.microsoft.com/ink/2010/main" type="writingRegion" rotatedBoundingBox="14522,7522 17726,7721 17692,8274 14487,8075">
            <msink:destinationLink direction="with" ref="{6655A09C-9D28-4D4F-95CC-515891A22DB7}"/>
          </msink:context>
        </emma:interpretation>
      </emma:emma>
    </inkml:annotationXML>
    <inkml:traceGroup>
      <inkml:annotationXML>
        <emma:emma xmlns:emma="http://www.w3.org/2003/04/emma" version="1.0">
          <emma:interpretation id="{EC5EB6AC-9F4E-42EA-87C8-02A495C73CB3}" emma:medium="tactile" emma:mode="ink">
            <msink:context xmlns:msink="http://schemas.microsoft.com/ink/2010/main" type="paragraph" rotatedBoundingBox="14522,7522 17726,7721 17692,8274 14487,80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6E6A9B1-F8FD-4AC9-A967-B2F70231D44E}" emma:medium="tactile" emma:mode="ink">
              <msink:context xmlns:msink="http://schemas.microsoft.com/ink/2010/main" type="line" rotatedBoundingBox="14522,7522 17726,7721 17692,8274 14487,8075"/>
            </emma:interpretation>
          </emma:emma>
        </inkml:annotationXML>
        <inkml:traceGroup>
          <inkml:annotationXML>
            <emma:emma xmlns:emma="http://www.w3.org/2003/04/emma" version="1.0">
              <emma:interpretation id="{A1C6CEB8-9B69-4E62-9F44-3E81F7D35117}" emma:medium="tactile" emma:mode="ink">
                <msink:context xmlns:msink="http://schemas.microsoft.com/ink/2010/main" type="inkWord" rotatedBoundingBox="14521,7535 16455,7655 16421,8195 14487,807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952-25 0,'25'0'31,"-25"25"-31,0-1 0,0 1 16,0-1-16,24-24 0,-24 24 0,0 1 0,0-1 0,25-24 16,-25 25-16,0-1 0,0 1 0,0-1 0,0 0 15,24-24-15,-24 25 16,0-1-16,0-48 109,24 24-109,1 0 16,-25-25-16,0 1 0,24 24 0,1 0 0,-25-24 0,24 24 0,1 0 16,-1 0-16,0 0 0,1 0 0,-1 0 15,1 0-15,-1 0 0,1 0 0,-1 0 0,0 0 16,1 0-16,-1 0 15,-24 24-15,0 0 16,0 1-16,0-1 0,0 1 16,0-1-16,0 1 0,-24-25 0,24 24 15,-25-24-15,25 24 0,-24-24 0,0 0 0,24 25 0,-25-25 16,25 24-16,-24-24 0,-1 0 0,1 0 0,-1 0 0,1 0 16,0 0-16,24 25 0,-25-25 0,1 0 0,-1 0 0,1 0 0,-1 0 0,1 0 15,0 0-15,-1 0 0,1 0 16,-1 0-16,1 0 0,-1 0 0</inkml:trace>
          <inkml:trace contextRef="#ctx0" brushRef="#br0" timeOffset="-964.0523">439 49 0,'-24'0'15,"0"0"17,24 24-32,-25-24 0,1 0 0,24 24 15,0 1-15,0-1 0,-25-24 0,1 25 0,24-1 0,0 1 16,0-1-16,-25 0 0,25 1 16,0-1-16,25-24 46,-1 0-46,-24-24 0,0-1 16,0 1-16,0 0 0,0-1 16,0 1-16,0-1 0,0 1 15,0-1-15,0 1 0,0 0 16,0-1 0,0 1-16,-24 24 15,-1 0-15,1 0 16,0 0-16,-1 0 0,1 0 0,-1 0 15,1 0-15,24 24 0,-24-24 0,-1 0 16,25 25-16,-24-25 0,24 24 0,-25 0 16,25 1-16,0-1 0,-24-24 15,24 25-15,0-1 16,24-24 31,1 0-47,-1 0 15,1 0-15,-1 0 0,0 0 0,1 0 16,-1 0-16,1-24 0,-1 24 0,0 0 0,1 0 16,-1 0-16,1 0 0,-1 0 0,1 0 0,-1 0 15,0 0-15,1 0 0,-1 0 16,1 0-16,-25 24 16,24-24-16,-24 25 0,25-25 0,-25 24 0,0 0 15,24-24-15,-24 25 0,24-25 0,-24 24 0,0 1 16,25-25-16,-25 24 0,0 1 15,24-25-15</inkml:trace>
          <inkml:trace contextRef="#ctx0" brushRef="#br0" timeOffset="461.4782">1856 415 0,'-24'0'0,"-1"0"15,1 0-15,24 24 0,-25-24 0,1 0 0,-1 25 16,1-1-16,24 1 15,0-1 1,24-24 31,1 0-31,-25-24-16,24 24 0,1 0 0,-1 0 0,-24-25 0,25 25 0,-25-24 15,24 24-15,-24-25 0,24 25 0,-24-24 0,0 0 0,25 24 16,-25-25-16,0 1 0,24 24 0,-24-25 0,0 1 0,0-1 15,0 1-15,0 0 0,0-1 16,-24 25 31,-1 0-31,25 25-16,0-1 0,-24-24 15,24 24-15,0 1 16,0-1-16</inkml:trace>
        </inkml:traceGroup>
        <inkml:traceGroup>
          <inkml:annotationXML>
            <emma:emma xmlns:emma="http://www.w3.org/2003/04/emma" version="1.0">
              <emma:interpretation id="{E4161E1F-8966-4848-8FC0-6B7BF4A180AB}" emma:medium="tactile" emma:mode="ink">
                <msink:context xmlns:msink="http://schemas.microsoft.com/ink/2010/main" type="inkWord" rotatedBoundingBox="16821,7665 17726,7721 17696,8212 16790,8155"/>
              </emma:interpretation>
              <emma:one-of disjunction-type="recognition" id="oneOf1">
                <emma:interpretation id="interp1" emma:lang="" emma:confidence="0">
                  <emma:literal>t</emma:literal>
                </emma:interpretation>
                <emma:interpretation id="interp2" emma:lang="" emma:confidence="0">
                  <emma:literal>[</emma:literal>
                </emma:interpretation>
                <emma:interpretation id="interp3" emma:lang="" emma:confidence="0">
                  <emma:literal>e</emma:literal>
                </emma:interpretation>
                <emma:interpretation id="interp4" emma:lang="" emma:confidence="0">
                  <emma:literal>亡</emma:literal>
                </emma:interpretation>
                <emma:interpretation id="interp5" emma:lang="" emma:confidence="0">
                  <emma:literal>七</emma:literal>
                </emma:interpretation>
              </emma:one-of>
            </emma:emma>
          </inkml:annotationXML>
          <inkml:trace contextRef="#ctx0" brushRef="#br0" timeOffset="1207.7005">3004 220 0,'24'0'16,"1"0"31,-1 0-31,1 0-16,-25-25 0,24 25 15,0 0-15,-24-24 16,25 24-16</inkml:trace>
          <inkml:trace contextRef="#ctx0" brushRef="#br0" timeOffset="1568.8106">3150 97 0,'-24'0'15,"0"0"16,24 25-31,-25-25 0,25 24 0,-24-24 16,24 25-16,0-1 0,0 1 0,0-1 16,-25 0-16,25 1 0,0-1 0,0 1 15,0-1-15,0 1 16,25-25 0,-25 24-16,24-24 0,1 0 15,-25 24-15,24-24 0,0 0 0,1 0 16,-1 0-16</inkml:trace>
          <inkml:trace contextRef="#ctx0" brushRef="#br0" timeOffset="932.86">2320 195 0,'0'25'15,"0"-1"-15,0 0 0,0 1 16,0-1-16,-24 1 16,24-1-16,0 1 0,0-1 15,0 0-15,0 1 16,24-25 15,0 0-15,1-25-1,-1 1-15,25 0 0,-49-1 0,25 25 0,-25-24 16,24 24-16,-24-25 0,24 25 0,1 0 0,-25-24 0,24 24 0,1 0 16,-1 0-16,1 0 0,-1 0 0,0 0 15,-24 24 16,0 1-31,0-1 0,0 1 0,0-1 16,0 0-16,0 1 16,0-1-16,0 1 0,0-1 0,0 0 15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9-07T05:06:06.835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8078B5F3-64EC-48A6-ACE5-68069A5479EF}" emma:medium="tactile" emma:mode="ink">
          <msink:context xmlns:msink="http://schemas.microsoft.com/ink/2010/main" type="writingRegion" rotatedBoundingBox="14981,11460 17890,11351 17926,12309 15017,12418">
            <msink:destinationLink direction="with" ref="{6655A09C-9D28-4D4F-95CC-515891A22DB7}"/>
          </msink:context>
        </emma:interpretation>
      </emma:emma>
    </inkml:annotationXML>
    <inkml:traceGroup>
      <inkml:annotationXML>
        <emma:emma xmlns:emma="http://www.w3.org/2003/04/emma" version="1.0">
          <emma:interpretation id="{C6DC3182-0CD7-4F1C-84E8-D7AB30AE0627}" emma:medium="tactile" emma:mode="ink">
            <msink:context xmlns:msink="http://schemas.microsoft.com/ink/2010/main" type="paragraph" rotatedBoundingBox="14981,11460 17890,11351 17926,12309 15017,124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2E5A07E-35A4-4FF9-87BF-4822747A5DF5}" emma:medium="tactile" emma:mode="ink">
              <msink:context xmlns:msink="http://schemas.microsoft.com/ink/2010/main" type="line" rotatedBoundingBox="14981,11460 17890,11351 17926,12309 15017,12418"/>
            </emma:interpretation>
          </emma:emma>
        </inkml:annotationXML>
        <inkml:traceGroup>
          <inkml:annotationXML>
            <emma:emma xmlns:emma="http://www.w3.org/2003/04/emma" version="1.0">
              <emma:interpretation id="{9E47BE00-CDD7-41F8-B149-2CC7F37D4336}" emma:medium="tactile" emma:mode="ink">
                <msink:context xmlns:msink="http://schemas.microsoft.com/ink/2010/main" type="inkWord" rotatedBoundingBox="14989,11674 15152,11668 15171,12159 15007,1216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30 0 0,'-25'0'47,"25"24"-47,0 1 0,0-1 16,0 1 0,0-1-16,0 1 15,25-1-15,-1-24 16,-24 24-16,25-24 0,-25 25 0,0-1 0,24-24 0,0 25 15,-24-1-15,25-24 0,-25 24 0,0 1 16,24-25-16,-24 24 0,0 1 16,0-1-16,-24 1 15,24-1 1,-25-24-16,1 0 16,24 24-16,0-48 46</inkml:trace>
        </inkml:traceGroup>
        <inkml:traceGroup>
          <inkml:annotationXML>
            <emma:emma xmlns:emma="http://www.w3.org/2003/04/emma" version="1.0">
              <emma:interpretation id="{8256CCC1-73E3-46E8-8E67-186C82D1470E}" emma:medium="tactile" emma:mode="ink">
                <msink:context xmlns:msink="http://schemas.microsoft.com/ink/2010/main" type="inkWord" rotatedBoundingBox="15783,11430 16484,11404 16507,12015 15806,1204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810.796">982-49 0,'0'25'16,"-24"-1"-1,24 0-15,-25-24 0,25 25 0,0-1 16,0 1-16,-24-25 0,24 24 0,-24-24 0,24 25 16,0-1-16,0 0 0,-25 1 0,25-1 15,0-48 251,0-1-251,0 1 1,25 24-16,-25-24 16,0 48 31,0 0-32,0 1-15,0-1 0,0 1 16,0-1-16,0 0 15,-25-24-15,25 25 0,0-1 16,-24-24 15</inkml:trace>
          <inkml:trace contextRef="#ctx0" brushRef="#br0" timeOffset="1077.8105">811 220 0,'0'-25'0,"25"25"0,-1-24 16,-24 0-16,25 24 0,-1 0 15,-24-25-15,24 1 0,1 24 0,-25-25 0,24 25 0,1 0 16,-1-24-16,-24-1 15,24 25-15,1 0 0,-1 0 0,-24-24 0,25 24 16,-1-24-16,-24-1 0,25 25 16</inkml:trace>
          <inkml:trace contextRef="#ctx0" brushRef="#br0" timeOffset="1375.9492">811 49 0,'0'24'31,"25"-24"-31,-25 25 16,24-25-16,-24 24 0,25-24 0,-25 25 0,24-25 15,-24 24-15,24-24 0,-24 24 0,25-24 0,-25 25 16,24-25-16,-24 24 0,25-24 0,-25 25 16,24-25-16,-24 24 15,24-24-15,1 0 0,-1 0 0,1 0 16,-1 0-16,1 0 15,-1 0-15,0 0 0</inkml:trace>
          <inkml:trace contextRef="#ctx0" brushRef="#br0" timeOffset="1709.7877">1471 73 0,'0'-24'15,"0"-1"-15,0 1 16,0 0-16,0-1 0,0 1 0,0-1 16,0 1-16,0-1 0,0 1 0,0 0 15,0-1-15,0 1 16,0-1-16,24 25 0</inkml:trace>
          <inkml:trace contextRef="#ctx0" brushRef="#br0" timeOffset="1959.4758">1495 24 0,'0'25'0,"0"-1"16,0 1-16,0-1 0,0 1 0,0-1 15,0 0-15,0 1 0,0-1 16,0 1 15,0-1 0,0 0 1</inkml:trace>
        </inkml:traceGroup>
        <inkml:traceGroup>
          <inkml:annotationXML>
            <emma:emma xmlns:emma="http://www.w3.org/2003/04/emma" version="1.0">
              <emma:interpretation id="{8EEF5F44-28C2-468E-A333-16320B540FF0}" emma:medium="tactile" emma:mode="ink">
                <msink:context xmlns:msink="http://schemas.microsoft.com/ink/2010/main" type="inkWord" rotatedBoundingBox="17054,11406 17280,11398 17315,12332 17089,12340"/>
              </emma:interpretation>
              <emma:one-of disjunction-type="recognition" id="oneOf2">
                <emma:interpretation id="interp2" emma:lang="" emma:confidence="0">
                  <emma:literal>1</emma:literal>
                </emma:interpretation>
                <emma:interpretation id="interp3" emma:lang="" emma:confidence="0">
                  <emma:literal>니</emma:literal>
                </emma:interpretation>
                <emma:interpretation id="interp4" emma:lang="" emma:confidence="0">
                  <emma:literal>ⅰ</emma:literal>
                </emma:interpretation>
                <emma:interpretation id="interp5" emma:lang="" emma:confidence="0">
                  <emma:literal>Ⅱ</emma:literal>
                </emma:interpretation>
                <emma:interpretation id="interp6" emma:lang="" emma:confidence="0">
                  <emma:literal>”</emma:literal>
                </emma:interpretation>
              </emma:one-of>
            </emma:emma>
          </inkml:annotationXML>
          <inkml:trace contextRef="#ctx0" brushRef="#br0" timeOffset="2320.622">2106-269 0,'0'25'16,"0"-1"-1,0 1-15,0-1 16,0 0-16,0 1 0,0-1 0,0 1 0,0-1 16,0 1-16,0-1 0,0 0 0,0 1 15,0-1-15,0 1 0,0-1 0,0 1 0,0-1 16,-25-24-16</inkml:trace>
          <inkml:trace contextRef="#ctx0" brushRef="#br0" timeOffset="2530.435">2301 0 0,'0'24'16,"0"1"-16,0-1 15,0 1-15,0-1 0,0 1 0,0-1 0,0 0 16,0 1-16,0-1 0,0 1 0,0-1 0,0 0 0,0 1 0,0-1 15,0 1-15,0-1 0,0 1 0,0-1 0,0 0 0,0 1 0,0-1 16,0 1-16,0-1 0,0 1 0,0-1 16,0 0-16</inkml:trace>
        </inkml:traceGroup>
        <inkml:traceGroup>
          <inkml:annotationXML>
            <emma:emma xmlns:emma="http://www.w3.org/2003/04/emma" version="1.0">
              <emma:interpretation id="{D3C28A64-0D4D-4732-B129-C5E9CF819836}" emma:medium="tactile" emma:mode="ink">
                <msink:context xmlns:msink="http://schemas.microsoft.com/ink/2010/main" type="inkWord" rotatedBoundingBox="17851,11651 17902,11650 17903,11696 17853,11698"/>
              </emma:interpretation>
              <emma:one-of disjunction-type="recognition" id="oneOf3">
                <emma:interpretation id="interp7" emma:lang="" emma:confidence="0">
                  <emma:literal>'</emma:literal>
                </emma:interpretation>
                <emma:interpretation id="interp8" emma:lang="" emma:confidence="0">
                  <emma:literal>’</emma:literal>
                </emma:interpretation>
                <emma:interpretation id="interp9" emma:lang="" emma:confidence="0">
                  <emma:literal>′</emma:literal>
                </emma:interpretation>
                <emma:interpretation id="interp10" emma:lang="" emma:confidence="0">
                  <emma:literal>‘</emma:literal>
                </emma:interpretation>
                <emma:interpretation id="interp11" emma:lang="" emma:confidence="0">
                  <emma:literal>"</emma:literal>
                </emma:interpretation>
              </emma:one-of>
            </emma:emma>
          </inkml:annotationXML>
          <inkml:trace contextRef="#ctx0" brushRef="#br0" timeOffset="3253.0739">2912-24 0,'0'24'32,"-25"-24"-32,1 0 15,24 24-15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9-07T05:06:16.638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6655A09C-9D28-4D4F-95CC-515891A22DB7}" emma:medium="tactile" emma:mode="ink">
          <msink:context xmlns:msink="http://schemas.microsoft.com/ink/2010/main" type="inkDrawing" rotatedBoundingBox="11472,5604 24030,8129 22021,18121 9463,15595" hotPoints="22483,7435 22474,16621 11167,16610 11176,7423" semanticType="enclosure" shapeName="Rectangle">
            <msink:sourceLink direction="with" ref="{8078B5F3-64EC-48A6-ACE5-68069A5479EF}"/>
            <msink:sourceLink direction="with" ref="{CF195D67-18E2-47EE-98B6-02022981B741}"/>
            <msink:destinationLink direction="with" ref="{3E781C86-6CFA-4514-83B2-15711FC23DC5}"/>
          </msink:context>
        </emma:interpretation>
      </emma:emma>
    </inkml:annotationXML>
    <inkml:trace contextRef="#ctx0" brushRef="#br0">570 310 0,'-24'0'110,"-1"0"-95,1 0-15,-1 0 16,25 25-16,-24-25 0,-1 0 31,25 24 16,-24-24-47,24 24 16,0 1-16,-24-25 0,24 24 15,-25 1 1,1-25-1,24 24 1,0 1-16,0-1 16,-25-24-16,1 24 15,24 1-15,-25-25 0,25 24 0,0 1 16,0-1-16,0 1 0,0-1 16,-24-24-16,24 24 0,0 1 0,0-1 0,0 1 15,-24-1-15,24 0 0,0 1 0,0-1 0,0 1 16,0-1-16,0 1 0,0-1 0,0 0 0,0 1 15,0-1-15,0 1 0,0-1 0,0 1 16,0-1-16,0 0 0,0 1 0,0-1 0,0 1 16,0-1-16,0 1 0,0-1 15,0 0-15,0 1 0,0-1 0,0 1 0,24-25 0,-24 24 0,0 0 16,0 1-16,0-1 0,0 1 0,0-1 0,0 1 16,0-1-16,0 0 0,0 1 0,0-1 0,0 1 15,0-1-15,0 1 0,0-1 0,0 0 0,0 1 16,0-1-16,0 1 0,0-1 0,0 1 0,0-1 0,24-24 15,-24 24-15,0 1 0,0-1 0,0 1 0,0-1 0,25 0 16,-25 1-16,0-1 0,0 1 0,0-1 0,0 1 0,0-1 16,0 0-16,0 1 15,0-1-15,0 1 0,0-1 0,0 1 0,0-1 0,0 0 16,0 1-16,0-1 0,0 1 0,0-1 0,0 1 0,0-1 0,0 0 16,0 1-16,24-1 0,-24 1 0,0 23 0,0-23 0,0-1 0,0 1 15,0-1-15,0 1 0,0-1 0,0 0 0,25 1 0,-25-1 0,0 1 0,0-1 16,0 1-16,0-1 0,24 0 0,-24 1 15,0-1-15,0 1 0,0-1 0,0 1 0,0-1 0,0 0 16,0 1-16,0-1 0,0 1 0,0-1 0,0 0 16,0 1-16,0-1 0,0 1 0,0-1 0,0 1 0,0-1 15,0 0-15,0 1 0,0-1 0,0 1 0,0-1 0,0 1 0,0-1 16,0 0-16,0 1 0,0-1 0,0 1 0,0-1 0,0 1 16,0-1-16,0 0 0,0 1 0,0-1 0,0 1 15,0-1-15,0 0 0,0 1 0,0-1 0,0 1 0,0-1 0,0 1 16,0-1-16,0 0 0,0 1 0,0-1 0,0 1 15,0-1-15,0 1 0,0-1 0,0 0 16,0 1-16,0-1 0,0 1 0,0-1 0,0 1 0,0-1 16,0 0-16,0 1 0,0-1 0,0 1 0,0-1 0,0 0 15,0 1-15,0-1 0,0 1 0,0-1 0,0 1 0,0-1 0,0 0 16,0 1-16,0-1 0,0 1 0,0-1 0,0 1 16,0-1-16,0 0 0,0 1 0,0-1 15,0 1-15,0-1 0,0 1 0,0-1 0,0 0 16,0 1-16,25-25 0,-25 24 0,0 1 0,0-1 0,0 0 15,0 1-15,0-1 0,0 1 0,0-1 0,0 1 16,0-1-16,0 0 0,0 1 16,0-1-16,0 1 15,0-1-15,0 1 0,0-1 0,0 0 16,0 1-16,0-1 0,0 1 0,0-1 16,0 1-16,0-1 0,0 0 0,0 1 0,0-1 15,0 1-15,0-1 0,0 0 0,0 1 16,0-1-16,0 1 0,0-1 0,0 1 0,0-1 15,0 0-15,0 1 0,0-1 0,0 1 16,0-1-16,0 1 0,0-1 0,0 0 16,0 1-16,0-1 0,0 1 15,0-1-15,0 1 0,0-1 0,-25 0 0,25 1 16,0-1-16,0 1 0,-24-1 0,24 0 0,0 1 16,0-1-16,0 1 0,0-1 0,0 1 0,-25-25 0,25 24 0,0 0 15,0 1-15,0-1 0,-24-24 0,24 25 0,0-1 0,0 1 16,0-1-16,0 0 0,-25-24 0,25 25 15,0-1-15,0 1 0,0-1 0,0 1 0,0-1 16,0 0-16,-24 1 0,24-1 0,0 1 0,0-1 0,0 0 16,-24-24-16,24 25 0,0-1 0,0 1 0,0-1 0,0 1 15,0-1-15,-25 0 0,25 1 0,0-1 0,0 1 0,-24-25 16,24 24-16,0 1 0,0-1 0,0 0 0,-25 1 0,25-1 0,0 1 16,0-1-16,0 1 0,0-1 0,0 0 0,0 1 0,-24-25 0,24 24 0,0 1 15,0-1-15,0 0 0,-25 1 0,25-1 0,0 1 0,0-1 0,0 1 16,0-1-16,-24-24 0,24 24 0,0 1 0,0-1 0,-24-24 15,24 25-15,0-1 0,0 1 0,0-1 0,-25-24 0,25 24 16,0 1-16,0-1 0,0 1 0,0-1 0,0 1 16,0-1-16,0 0 0,0 1 15,0-1-15,0 1 0,0-1 0,0 0 0,0 1 16,0-1-16,0 1 0,0-1 0,0 1 16,0-1-16,0 0 15,0 1-15,0-1 16,0 1-16,0-1 0,0 1 15,0-1-15,0 0 0,25-24 0,-25 25 0,24-25 16,-24 24-16,0 1 16,24-25-16,-24 24 0,25-24 0,-25 25 0,0-1 15,0 0 1,24-24 0,-24 25-16,25-25 0,-1 24 0,-24 1 15,25-25-15,-1 0 0,-24 24 16,24-24-16,-24 24 0,25-24 0,-1 0 0,-24 25 0,25-25 0,-1 0 15,-24 24-15,25 1 0,-1-25 0,0 0 16,1 24-16,-1-24 16,1 0-16,-25 25 0,24-25 0,1 0 15,-25 24-15,24-24 0,0 0 0,1 0 0,-1 0 0,1 0 16,-25 24-16,24-24 0,0 0 0,1 25 0,-1-25 0,1 0 0,-1 0 16,1 0-16,-1 24 0,0-24 0,1 0 0,-25 25 15,24-25-15,1 0 0,-25 24 16,24-24-16,1 0 0,-1 0 0,0 0 0,1 0 0,-1 25 15,1-25-15,-1 0 0,1 24 0,-1-24 0,0 0 0,1 0 0,-1 0 16,1 0-16,-1 0 0,0 0 0,1 0 0,-1 0 0,1 0 0,-1 0 0,1 0 16,-1 0-16,0 0 0,1 0 0,-1 0 0,1 0 0,-1 0 0,1 0 0,-1 0 0,0 0 15,1 0-15,-1 0 0,1 0 0,-1 0 0,1 0 0,-1 0 0,0 0 0,1 0 16,-1 0-16,1 0 0,-1 0 0,0 0 0,1 0 0,-1 0 0,1 0 0,-1 0 0,1 0 0,-1 0 16,0 0-16,1 0 0,-1 0 0,1 0 0,24 0 0,-25 0 0,0 0 0,1 0 0,-1 0 0,1 0 0,-1 0 15,1 0-15,-1 0 0,0 0 0,1 0 0,-1 0 0,25 0 0,-25 0 0,1 0 0,-1 0 0,1 0 0,-1 0 0,1 0 16,-1 0-16,0 0 0,1 0 0,-1 0 0,1 0 0,-1 0 0,1 0 0,-1 0 0,0 0 0,25-24 0,-24 24 0,-1 0 15,1 0-15,-1 0 0,0 0 0,1 0 0,-1-25 0,25 25 0,-25 0 0,1 0 0,24 0 0,-25 0 0,1 0 0,-1 0 16,0 0-16,1 0 0,-1 0 0,1 0 0,-1 0 0,1 0 0,-25-24 0,24 24 0,0 0 0,1 0 0,-1 0 0,1 0 0,-1 0 0,1 0 0,-1-25 16,0 25-16,1 0 0,-1 0 0,1 0 0,-1 0 0,0 0 15,1 0-15,-1 0 0,1 0 0,24 0 0,-25 0 0,0 0 0,1 0 0,-1 0 0,1 0 0,-1 0 0,1 0 0,-1 0 16,25 0-16,-25 0 0,1 0 0,-1 0 0,1 0 0,-1 0 0,0 0 0,1 0 0,-1 0 0,1 0 0,-1 0 0,0 0 16,1 0-16,-1-24 0,1 24 0,-1 0 0,1 0 0,-1 0 0,0 0 0,1 0 0,-1 0 0,1 0 0,-1 0 0,1 0 15,-1 0-15,0 0 0,1 0 0,-1 0 0,1-25 0,-1 25 0,1 0 0,-1 0 0,0 0 0,1 0 16,-1 0-16,1 0 0,-1-24 0,0 24 0,1 0 0,-1 0 0,1 0 0,-1 0 0,1 0 15,-1 0-15,0 0 0,1 0 0,-1 0 0,1 0 0,-1 0 0,1 0 0,-1 0 0,-24-24 0,24 24 16,1 0-16,-1 0 0,1 0 0,-1 0 0,1 0 0,-1 0 0,0 0 0,1 0 0,-1-25 0,1 25 16,-1 0-16,0 0 0,1 0 0,-1 0 0,1 0 0,-1 0 0,1 0 0,-1 0 0,0 0 0,1 0 15,-1 0-15,1 0 0,-1 0 0,1 0 0,-1 0 0,0 0 0,1 0 0,-1 0 0,1 0 0,-1 0 16,1 0-16,-1 0 0,0 0 0,1 0 0,-1 0 0,1 0 0,-1 0 0,0 0 0,1 0 16,-1 0-16,1 0 0,-1 0 0,1 0 0,-1 0 0,0 0 0,1 0 15,-1 0-15,1 0 0,-1 0 0,1 0 16,-1 0-16,0 0 0,1 0 0,-1 0 0,1 0 0,-1 0 0,1 0 0,-1 0 0,0 0 15,1 0-15,-1 0 0,25 0 0,-25 0 0,1 0 0,-1 0 0,1 0 0,-1 0 0,1 0 16,-1 0-16,0 0 0,1 0 0,-1 0 0,1 0 0,-1 0 0,1 0 0,-1 0 0,0 0 0,1 0 16,-1 0-16,1 25 0,-1-25 0,1 0 0,-1 0 0,0 0 0,1 0 0,-1 0 0,1 0 15,-1 0-15,0 0 0,1 0 0,-25 24 0,24-24 0,1 0 0,-1 0 0,1 0 0,-1 0 0,0 24 0,1-24 0,-1 0 0,1 0 0,-1 0 16,25 25-16,-25-25 0,1 0 0,-1 0 0,1 0 0,-1 0 0,1 0 0,-1 0 0,0 0 0,1 0 16,-1 0-16,1 0 0,-1 24 0,0-24 0,1 0 0,-1 0 0,1 0 0,-1 0 0,1 0 0,-25 25 15,24-25-15,0 0 0,1 0 0,-1 0 0,1 0 0,-1 0 0,1 0 0,-1 0 0,25 0 16,-25 0-16,1 0 0,-1 0 0,1 0 0,-1 0 0,0 0 0,1 0 0,-25 24 0,24-24 0,1 0 0,-1 0 15,0 0-15,1 0 0,24 0 0,-25 0 0,1 0 0,-1 25 0,0-25 0,1 0 0,-1 0 0,1 0 16,-1 0-16,1 0 0,-1 0 0,0 0 0,25 0 0,-24 0 16,-1 0-16,1 0 0,-1 0 0,0 0 0,1 0 0,-1 0 0,1 0 0,-1 0 0,0 0 0,1 0 0,-1 0 0,1 0 15,-1 0-15,1 0 0,-1 0 0,0 0 0,1 0 0,-1 0 0,1 0 0,-1 0 16,1 0-16,-1 0 0,0 0 0,1 0 0,-1 0 0,1 0 0,-1 0 0,1 0 0,-1 0 16,0 0-16,1 0 0,-1 0 0,1 0 0,-1 0 0,0 0 15,1 0-15,-1 0 0,1 0 0,-1 0 0,-24-25 0,25 25 0,-1 0 0,0 0 0,1 0 16,-1 0-16,1 0 0,-1 0 0,1 0 0,-1 0 0,0 0 15,-24-24-15,25 24 0,-25-25 16,24 25-16,1 0 0,-1 0 0,-24-24 16,25 24-16,-25-25 0,24 25 0,-24-24 0,24 24 15,1 0-15,-1-24 0,1 24 0,-25-25 16,24 25-16,0 0 0,-24-24 0,25 24 0,-25-25 0,24 25 0,1-24 16,-1 24-16,1-25 0,-25 1 0,24 24 0,0 0 15,-24-24-15,25 24 0,-25-25 0,0 1 0,24 24 0,1 0 16,-25-25-16,24 25 0,-24-24 0,25 24 0,-1-24 0,0 24 0,1-25 0,-1 25 15,1-24-15,-25-1 0,24 25 0,1 0 0,-1-24 0,0 24 0,1 0 0,-25-25 16,24 25-16,1-24 0,-1 24 0,0 0 0,1-24 0,-1-1 16,1 25-16,-1-24 0,1 24 15,-25-25-15,24 25 0,-24-24 0,0-1 0,24 25 0,-24-24 0,0 0 0,25 24 16,-25-25-16,0 1 0,0-1 0,0 1 0,0-1 0,0 1 16,0 0-16,0-1 0,0 1 0,0-1 0,0 1 0,0 0 0,0-1 0,0 1 0,24-1 0,-24 1 15,0-1-15,0 1 0,0 0 0,0-1 0,0 1 0,0-1 0,0 1 0,0-1 0,25 25 0,-25-24 16,0 0-16,0-1 0,24 1 0,-24-1 0,0 1 0,0-1 0,0 1 15,25 0-15,-25-1 0,0 1 0,0-1 0,24 1 0,-24 0 0,0-1 16,0 1-16,0-1 0,24 1 0,-24-1 0,0 1 0,0 0 0,0-1 0,0 1 0,0-1 0,0 1 16,0-1-16,0 1 0,0 0 0,0-1 0,0 1 0,0-1 0,0 1 0,0-1 0,0 1 0,0 0 15,0-1-15,0 1 0,0-1 0,0-23 0,0 23 0,0 1 0,0-50 0,0 50 0,0 0 0,0-1 16,0 1-16,0-1 0,0 1 0,0-25 0,0 25 0,0-1 0,0 1 0,0-25 0,0 24 0,0 1 16,0 0-16,0-1 0,0 1 0,0-1 0,0 1 0,0 0 0,0-1 0,0 1 0,0-1 0,0 1 15,0-1-15,0 1 0,0 0 0,0-1 0,0 1 0,0-1 0,0 1 16,0-1-16,0 1 0,0 0 0,0-25 0,0 24 0,0 1 0,0-1 0,0-23 0,-24 23 0,24 1 15,-24-25-15,24 25 0,0-1 0,0-24 0,-25 49 0,25-24 0,0-1 0,-24 1 0,24 0 0,-25-1 0,25 1 0,0-25 0,-24 49 16,24-49-16,-25 25 0,25-1 0,0 1 0,0-1 0,-24 1 0,24-1 0,-24 1 0,24 0 0,-25-1 0,25 1 0,0-1 0,0 1 0,-24-25 0,24 0 16,-25 49-16,25-24 0,0-1 0,-24 1 0,24 0 0,0-1 0,0-24 0,0 25 0,-25 24 0,25-25 0,0 1 0,0 0 0,-24-1 15,24-24-15,0 25 0,0-1 0,0 1 0,0 0 0,0-1 0,0 1 0,0-1 0,-24 1 0,24 0 0,0-1 0,0 1 16,0-1-16,0 1 0,0-1 0,0-23 0,0 23 0,0 1 0,0-1 0,0 1 0,-25 24 0,25-25 0,0 1 16,0 0-16,0-1 0,0 1 0,0-1 0,0 1 0,-24-1 0,24 1 0,0 0 0,0-25 0,0 24 0,0 1 0,0 0 15,0-1-15,0 1 0,-25-1 0,25-24 0,0 25 0,0 0 0,0-1 0,-24 1 0,24-1 0,0 1 0,0-1 0,0 1 16,0 0-16,0-1 0,0 1 0,0-1 0,0 1 0,0-1 0,0 1 0,0 0 0,0-1 0,0 1 0,0-1 15,0 1-15,0 0 0,0-1 0,0 1 0,0-1 0,0 1 0,0-1 0,0 1 0,0 0 0,0-1 0,0 1 16,0-1-16,0 1 0,0-1 0,0 1 0,0 0 0,0-1 0,0 1 0,0-1 0,0 1 0,0-1 0,0 1 16,0 0-16,0-1 0,0 1 0,0-1 0,0 1 15,0 0-15,0-1 0,0 1 0,0-1 0,0 1 0,0-1 0,0 1 0,0 0 0,0-1 16,-24 1-16,24-1 0,0 1 0,0-1 0,0 1 0,-25 24 0,25-24 0,0-1 16,0 1-16,0-1 0,-24 1 0,24-1 0,0 1 0,0 0 15,0-1-15,0 1 0,0-1 0,0 1 0,0 0 16,0-1-16,0 1 0,0-1 0,0 1 15,-25 24-15,25-25 0,0 1 16,0 0-16,0-1 16,0 1-16,0-1 15,0 1 1,0-1-16,0 1 16,0 0-16,0-1 31,0 1-31,0-1 0,-24 25 0,24-24 0,0-1 15,0 1-15,0 0 0,0-1 0,0 1 0,0-1 16,-25 25-16,25-24 0,0 0 0,-24 24 0,24-25 0,0 1 16,0-1-16,-24 25 0,24-24 0,-25 24 15,25-25-15,-24 25 0,24-24 0,-25 24 0,25-24 0,-24 24 16,24-25-16,-25 25 0,1 0 0,0 0 0,24-24 0,-25 24 0,1 0 0,-1-25 0,1 25 0,-1 0 0,1 0 16,0 0-16,-1 0 0,25-24 0,-24 24 0,-1 0 0,25-25 0,-48 25 0,23 0 0,-24-24 0,25 24 0,-1 0 0,1 0 0,-49-24 0,48 24 0,1 0 15,-25-25-15,0 25 0,0-24 0,-24 24 0,24-25 0,0 25 0,25 0 0,0-24 0,-99 24 0,75 0 0,-1-25 0,0 25 0,0-24 0,-24 24 16,24-24-16,-24 24 0,48-25 0,-24 25 0,25 0 0,0-24 0,-25 24 0,0 0 0,0 0 0,-24-25 0,24 25 0,24 0 15,1-24-15,0 24 0,-25 0 0,24-24 0,1 24 0,-1 0 0,-23 0 0,23 0 0,1 0 0,-1 0 0,1 0 0,0 0 0,-1-25 0,1 25 16,-1 0-16,1 0 0,-1-24 0,1 24 0,-25 0 0,25 0 0,-1 0 0,1 0 0,-1 0 0,1-25 0,-25 25 0,0-24 0,25 24 16,-1-25-16,-23 25 0,23 0 0,1 0 0,-1 0 0,1-24 0,-25 24 15,25-24-15,-1 24 0,-48-25 0,24 25 0,25 0 0,-25-24 0,-49-1 0,49 25 0,49-24 0,-49 24 0,1-25 0,23 25 0,1 0 0,-25 0 16,25-24-16,-1 24 0,-24-24 0,0 24 0,1-25 0,-1 1 0,0 24 0,-24-25 0,48 1 0,-24 24 0,0 0 0,1 0 0,23-25 0,1 25 16,-25 0-16,0-24 0,0 24 0,0-24 0,1-1 0,23 25 0,1 0 0,-25 0 0,24 0 0,1 0 0,-25 0 0,49-24 0,-24 24 0,-50 0 15,74-25-15,-48 25 0,23 0 0,1 0 0,-1-24 0,1 24 0,0 0 0,-1 0 0,-24 0 0,25 0 0,-1 0 0,1 0 0,0 0 16,-1 0-16,1-24 0,-1 24 0,1 0 0,-1 0 0,-23 0 0,23-25 0,1 25 0,-1 0 0,1 0 0,-1 0 0,1 0 15,0 0-15,-1 0 0,1 0 0,-1 0 0,-23 0 0,23 0 0,1 0 0,-1 0 0,1 0 0,-1 0 0,1 0 16,0 0-16,-1 0 0,1 0 0,-25 0 0,24 0 0,1 0 0,0 0 0,-1 0 0,-24 0 0,25 0 0,-25 0 16,25 0-16,-1 0 0,1 0 0,-25 0 0,25 0 0,-1 0 0,1 0 0,-1 0 0,1 0 0,-1 0 0,1 0 0,0 0 15,-1 0-15,1 0 0,-1 0 0,1 0 0,-25 0 0,25 0 0,-1 25 0,1-25 0,-1 0 0,1 0 0,-1 0 16,1 0-16,0 24 0,-1-24 0,-24 24 0,1-24 0,48 25 0,-25-25 0,1 0 0,-1 0 0,1 0 0,-1 0 0,25 24 0,-24-24 0,0 0 16,-1 25-16,1-25 0,-1 0 0,1 0 0,-1 0 0,1 0 0,-25 0 0,49 24 0,-24-24 0,-1 0 0,1 0 0,-1 24 15,1-24-15,0 0 0,-1 0 0,1 0 0,-1 25 0,1-25 16,0 0-16,-1 0 0,1 0 0,-1 0 0,1 0 0,-1 0 0,1 0 0,0 0 0,-1 0 0,1 0 0,-1 0 15,1 0-15,-1 0 0,25 24 0,-24-24 0,0 0 0,-1 0 0,1 0 0,-1 0 0,1 0 0,-1 0 0,1 0 0,0 0 16,-1 0-16,1 25 0,-1-25 0,1 0 0,0 0 0,-1 0 0,1 0 0,-1 0 0,1 0 0,-1 0 0,1 0 0,0 0 16,-1 0-16,1 0 0,-1 0 0,1 0 0,-1 0 0,1 0 0,0 0 0,-1 0 0,1 0 0,-1 0 0,1 0 15,-1 0-15,1 0 0,0 0 0,-1 0 0,1 0 0,-1 0 0,25 24 0,-24-24 0,0 0 0,-1 0 0,1 0 16,-1 0-16,1 0 0,-1 0 0,1 0 0,24 25 0,-24-25 0,-1 0 0,1 0 0,-1 0 16,1 0-16,-1 0 0,1 0 0,24 24 0,-24-24 0,-1 0 0,1 0 0,-1 0 15,1 0-15,-1 0 0,1 0 0,0 0 0,-1 0 0,1 0 0,-1 0 16,1 0-16,0 0 0,24 24 0,-25-24 0,1 0 0,-1 0 15,25 25-15,-24-25 0,-1 0 0,1 0 0,0 0 16,24 24-16,-25-24 0,1 0 0,-1 25 0,1-25 16,-1 0-16,25 24 0,-24-24 15,0 0-15,-1 0 0,1 0 16,-1 0-16,1 0 0,-1 0 0,1 0 0,0 0 16,-1 0-16,1 0 0,-1 0 0,1 0 0,0 0 0,-1 0 15,1 0-15,-1 0 0,1 0 0,-1 0 0,1 0 0,0 0 16,-1 0-16,1 0 0,-1 0 0,1 0 0,24-24 0,-25 24 0,1 0 0,0 0 0,-1 0 15,1 0-15,24-25 0,-25 25 0,1 0 0,-1 0 0,1 0 0,0 0 0,-1 0 0,1 0 0,-1 0 16,1 0-16,0 0 0,24-24 0,-25 24 16,1 0-16,-1 0 0,1 0 0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9-07T05:06:17.832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3E781C86-6CFA-4514-83B2-15711FC23DC5}" emma:medium="tactile" emma:mode="ink">
          <msink:context xmlns:msink="http://schemas.microsoft.com/ink/2010/main" type="inkDrawing" rotatedBoundingBox="13367,16093 14188,17120 14108,17184 13286,16157" semanticType="callout" shapeName="Other">
            <msink:sourceLink direction="with" ref="{6655A09C-9D28-4D4F-95CC-515891A22DB7}"/>
            <msink:sourceLink direction="with" ref="{56CA1A57-D04F-4E51-9032-136876EE85C1}"/>
          </msink:context>
        </emma:interpretation>
      </emma:emma>
    </inkml:annotationXML>
    <inkml:trace contextRef="#ctx0" brushRef="#br0">0 0 0,'24'0'94,"-24"24"-94,24 1 0,-24-1 15,25-24-15,-25 25 0,24-25 0,-24 24 0,0 1 16,25-1-16,-1-24 0,-24 24 0,24 1 0,-24-1 16,25 1-16,-25-1 0,24-24 0,-24 24 0,0 1 0,25-25 0,-1 24 15,-24 1-15,25-25 0,-25 24 0,24 1 0,-24-1 16,24-24-16,-24 24 0,0 1 0,25-25 0,-1 24 0,1 1 0,-25-1 0,24 1 15,-24-1-15,25-24 0,-25 24 0,24 1 0,-24-1 16,24-24-16,-24 25 0,25-25 0,-25 24 0,24-24 0,1 0 16,-25 25-16,0-1 0,24-24 0,-24 24 0,25-24 0,-25 25 15,24-25-15,-24 24 0,24-24 0,1 0 0,-25 25 0,24-25 16,-24 24-16,25-24 0,-25 24 0,24-24 0,0 0 16,-24 25-16,25-25 0,-25 24 0,24-24 46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9-07T05:06:19.483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D9DCACFB-66BD-4FA9-8DEF-31721FAE2E59}" emma:medium="tactile" emma:mode="ink">
          <msink:context xmlns:msink="http://schemas.microsoft.com/ink/2010/main" type="writingRegion" rotatedBoundingBox="14513,16670 17389,16816 17339,17793 14463,17647"/>
        </emma:interpretation>
      </emma:emma>
    </inkml:annotationXML>
    <inkml:traceGroup>
      <inkml:annotationXML>
        <emma:emma xmlns:emma="http://www.w3.org/2003/04/emma" version="1.0">
          <emma:interpretation id="{15B71DA9-8EFB-4FBA-82ED-DABCFE4BCEF2}" emma:medium="tactile" emma:mode="ink">
            <msink:context xmlns:msink="http://schemas.microsoft.com/ink/2010/main" type="paragraph" rotatedBoundingBox="14513,16670 17389,16816 17339,17793 14463,176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A4A8141-3561-440E-802F-7AA1BBA826B0}" emma:medium="tactile" emma:mode="ink">
              <msink:context xmlns:msink="http://schemas.microsoft.com/ink/2010/main" type="line" rotatedBoundingBox="14513,16670 17389,16816 17339,17793 14463,17647"/>
            </emma:interpretation>
          </emma:emma>
        </inkml:annotationXML>
        <inkml:traceGroup>
          <inkml:annotationXML>
            <emma:emma xmlns:emma="http://www.w3.org/2003/04/emma" version="1.0">
              <emma:interpretation id="{56CA1A57-D04F-4E51-9032-136876EE85C1}" emma:medium="tactile" emma:mode="ink">
                <msink:context xmlns:msink="http://schemas.microsoft.com/ink/2010/main" type="inkWord" rotatedBoundingBox="14513,16670 17009,16797 16959,17774 14463,17647">
                  <msink:destinationLink direction="with" ref="{3E781C86-6CFA-4514-83B2-15711FC23DC5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49 147 0,'-25'0'0,"25"-24"0,0 48 63,0 0-63,0 1 15,0-1-15,0 25 32,0-24-32,25-25 0,-1 0 15,-24 24-15,0 0 0,25-24 16,-1 0-16,0 0 16,1 0-16,-1 0 15,1 0 16,-25-24-31,0 0 16,0-1-16,24 25 16,-24-24-16,0-1 0,0 1 15,0-1 1,0 1 0,0 0 15,-24 24-31,24-25 0,-25 25 15,1 0-15,-1 0 16,1 0 0,0 0-16,-1 25 15,1-25-15,-1 0 16,25 24-16,-24-24 0,0 0 0,24 24 0,-25-24 0,1 0 16,24 25-16,-25-25 0,1 24 0,-1-24 15</inkml:trace>
          <inkml:trace contextRef="#ctx0" brushRef="#br0" timeOffset="-735.401">98-390 0,'0'24'16,"0"1"-1,0-1-15,0 0 0,0 25 16,0-24-16,0-1 0,0 1 16,0-1-16,0 0 0,0 1 0,0-1 0,0 1 15,24-1-15,-24 0 0,0 1 16,0-1-16,0 1 0,0-1 16,0 1-16,0-1 31,0 0-16,0 1 17</inkml:trace>
          <inkml:trace contextRef="#ctx0" brushRef="#br0" timeOffset="-1093.0679">49 538 0,'0'24'0,"0"1"0,24-25 32,1 0 14,-25-25-46,0-24 16,0 25-16,0 0 0,0-1 0,0 1 16,0-1-16,0 1 0,0-1 0,0 1 15,24 24-15,-24-24 0,0-1 0,0 1 0,0-1 0,0 1 0,0-1 16,0 1-16,0 0 0,0-1 0,0 1 0,0-1 16,0 1-16,0-1 15,-24 25-15,-1 0 47,25 25-47,-24-25 0,24 24 16,-25-24-16,25 25 0,0-1 15,0 1-15,-24-25 16,24 24-16,0 0 0,0 1 16,0-1-16</inkml:trace>
          <inkml:trace contextRef="#ctx0" brushRef="#br0" timeOffset="693.2637">586 196 0,'0'-25'46,"25"25"-46,-25-24 0,24 0 16,-24-1-16,24 25 0,-24-24 0,25 24 0,-1-25 16,-24 1-1,25 24-15,-25-25 0,24 1 0,-24 0 16,24 24-16,-24-25 0,0 1 0,0-1 16,-24 25-16,24-24 15,-24 24-15,-1 0 0,1 0 16,-1 0-16,1 0 0,0 0 15,-1 0-15,1 0 16,24 24 0,-25-24-16,1 0 0,24 25 0,0-1 0,0 1 15,0-1-15,0 0 0,-25-24 0,25 25 16,0-1-16,0 1 0,0-1 0,0 1 16,0-1-16,0 0 0,0 1 0,0-1 0,0 1 15,0-1-15,0 1 0,0-1 16,25-24-16,-25 24 0,24-24 0,-24 25 0,25-25 0,-25 24 15,24-24-15,-24 25 0,25-25 0,-1 0 16,0 0-16,1 24 0,-1-24 16,1 0-16,-1 0 15,-24 25-15,24-25 0,1 0 0,-1 0 16,1 0-16,-1 0 0,-24-25 0,25 25 0,-1 0 16,0 0-16,1-24 15,-1 24-15,-24-25 0</inkml:trace>
          <inkml:trace contextRef="#ctx0" brushRef="#br0" timeOffset="975.545">1050 49 0,'0'-24'32,"25"24"-17,-1 0-15,0 0 16,1 0-16,-1 0 0,1 0 0,-1 0 16,1 0-16,-1 0 0,0 0 15,1 0-15,-1 0 0,1 0 0,-1 0 0,0 0 16,1 0-16,-1 0 15</inkml:trace>
          <inkml:trace contextRef="#ctx0" brushRef="#br0" timeOffset="1281.6486">1197-170 0,'-25'0'16,"25"24"0,0 0-16,0 1 0,-24-1 15,24 1-15,0-1 0,0 0 0,-25-24 0,25 25 0,0-1 16,0 1-16,0-1 0,0 1 0,0-1 16,0 0-16,0 1 0,0-1 0,0 1 15,0-1-15,0 1 0,25-25 16,-25 24-16,24-24 15,-24 24-15,25-24 0,-1 0 0,1 0 0,-1 0 16,0 0-16,1 0 0,-1 0 0,1 0 16,-1 0-16,0 0 0,1 0 0,-1 0 0,1 0 15,-1 0-15,1 0 0,-1 0 0,0 0 0,1 0 0,-1 0 16,1 0-16</inkml:trace>
          <inkml:trace contextRef="#ctx0" brushRef="#br0" timeOffset="2090.2168">2027 74 0,'-24'0'0,"-1"0"16,1 0 0,-1 0-16,1 24 0,24 1 0,-24-25 15,-1 0-15,25 24 0,-24-24 0,24 24 0,-25-24 0,25 25 16,-24-1-16,24 1 0,0-1 0,0 1 15,-25-25-15,25 24 16,0 0-16,25-24 16,-1 0-1,1 0 1,-1 0-16,1 0 0,-1 0 0,0 0 16,1 0-16,-1 0 0,-24-24 0,25 24 0,-1 0 15,-24-24-15,24 24 0,-24-25 0,0 1 0,0-1 16,0 1-16,0-1 15,0 1-15,0 0 16,-24 24-16,24-25 16,-24 25-16,-1 0 0,1 0 0,-1 0 15,1 0-15,24 25 16,-24-25-16,-1 24 16,25 0-1,0 1 1,0-1-1,0 1 1,25-25-16,-25 24 16,0 1-16,24-25 0,0 0 15,1 0-15,-1 0 0,-24 24 16,25-24-16,-1 0 16,-24 24-16,24-24 0,1 0 0,-1 0 15,-24 25-15,25-25 0,-25 24 78,24-24-62,-24 25-16,25-25 0,-1 0 62,0 0-46,1 0-16,-1 0 16,1 0-16,-1 0 15,1 0 1</inkml:trace>
          <inkml:trace contextRef="#ctx0" brushRef="#br0" timeOffset="2388.0635">2345-170 0,'0'-25'16,"0"1"0,0-1 15</inkml:trace>
        </inkml:traceGroup>
        <inkml:traceGroup>
          <inkml:annotationXML>
            <emma:emma xmlns:emma="http://www.w3.org/2003/04/emma" version="1.0">
              <emma:interpretation id="{D275AF08-A3BB-4197-A89B-3826E582B947}" emma:medium="tactile" emma:mode="ink">
                <msink:context xmlns:msink="http://schemas.microsoft.com/ink/2010/main" type="inkWord" rotatedBoundingBox="17008,16887 17384,16907 17340,17780 16964,17760"/>
              </emma:interpretation>
              <emma:one-of disjunction-type="recognition" id="oneOf1">
                <emma:interpretation id="interp1" emma:lang="" emma:confidence="0">
                  <emma:literal>Ⅱ</emma:literal>
                </emma:interpretation>
                <emma:interpretation id="interp2" emma:lang="" emma:confidence="0">
                  <emma:literal>니</emma:literal>
                </emma:interpretation>
                <emma:interpretation id="interp3" emma:lang="" emma:confidence="0">
                  <emma:literal>H</emma:literal>
                </emma:interpretation>
                <emma:interpretation id="interp4" emma:lang="" emma:confidence="0">
                  <emma:literal>기</emma:literal>
                </emma:interpretation>
                <emma:interpretation id="interp5" emma:lang="" emma:confidence="0">
                  <emma:literal>"</emma:literal>
                </emma:interpretation>
              </emma:one-of>
            </emma:emma>
          </inkml:annotationXML>
          <inkml:trace contextRef="#ctx0" brushRef="#br0" timeOffset="2638.7962">2369 25 0,'0'24'0,"24"1"16,-24-1-16,0 1 0,0-1 15,0 0-15,0 1 0,0-1 0,0 1 16,0-1-16,0 1 0,0-1 0,0 0 0,0 1 16,0-1-16,0 1 0,0-1 15,0 1-15,0-1 0,25-24 16,-25 24-16,0 1 0</inkml:trace>
          <inkml:trace contextRef="#ctx0" brushRef="#br0" timeOffset="2893.6753">2638-170 0,'0'24'32,"24"0"-32,-24 1 15,0-1-15,0 1 0,0-1 0,0 0 0,0 1 0,0-1 0,0 1 16,0-1-16,0 1 0,0-1 0,24 0 0,-24 1 0,0-1 0,0 1 0,0-1 0,0 1 0,0-1 15,25 0-15,-25 1 0,0-1 0,0 1 0,0-1 0,0 1 0,0-1 0,0 0 0,0 1 16,0-1-16,0 1 0,0-1 0,0 0 0,0 1 16,0-1-16,0 1 15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9-07T05:07:23.856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56238662-3921-4A86-8404-C1E83A616B8D}" emma:medium="tactile" emma:mode="ink">
          <msink:context xmlns:msink="http://schemas.microsoft.com/ink/2010/main" type="inkDrawing" rotatedBoundingBox="26904,7105 27031,15935 23192,15990 23064,7160" hotPoints="26651,7280 26684,15941 23353,15954 23320,7293" semanticType="enclosure" shapeName="Rectangle"/>
        </emma:interpretation>
      </emma:emma>
    </inkml:annotationXML>
    <inkml:trace contextRef="#ctx0" brushRef="#br0">649 1 0,'-25'0'15,"1"0"17,-1 0-1,1 0-16,-1 0 1,1 0-16,0 0 0,-1 0 16,1 0-16,-1 0 31,1 0-31,0 0 0,-1 0 16,1 0-1,-1 0-15,1 0 0,24 24 16,-25-24-16,1 0 0,0 0 0,-1 0 15,25 25-15,-24-25 0,24 24 16,-25-24 0,25 24-16,0 1 15,0-1-15,-24-24 16,24 25-16,0-1 16,0 1-16,0-1 0,0 0 15,0 1-15,0-1 0,0 1 16,0-1-16,0 0 0,0 1 0,-25-25 0,25 24 0,0 1 15,0-1-15,0 1 0,0-1 0,0 0 0,0 1 0,0-1 16,0 1-16,0-1 0,0 1 0,0-1 0,0 0 0,0 1 0,0-1 16,0 1-16,0-1 0,0 1 0,0-1 0,0 0 15,0 1-15,0-1 0,0 1 0,0-1 16,0 0-16,0 1 0,0-1 16,0 1-16,0-1 15,0 1-15,0-1 0,0 0 16,0 1-16,0-1 15,0 1-15,0-1 16,0 1-16,0-1 16,0 0-16,0 1 15,0-1-15,0 1 0,0-1 0,0 1 16,0-1-16,0 0 0,0 1 0,0-1 0,0 1 16,0-1-16,-24-24 0,24 24 0,0 1 0,0-1 0,0 1 15,-24-1-15,24 1 16,0-1-16,0 0 0,0 1 0,0-1 0,0 1 15,0-1-15,0 1 0,0-1 0,0 0 0,0 1 16,0-1-16,0 1 0,0-1 0,0 1 0,0-1 0,0 0 16,0 1-16,0-1 0,0 1 0,0-1 15,0 0-15,0 1 0,0-1 0,0 1 0,0-1 16,0 1-16,0-1 0,0 0 0,0 1 0,0-1 16,0 1-16,0-1 0,0 1 15,0-1-15,0 0 16,0 1-16,0-1 15,0 1-15,0-1 16,0 1-16,0-1 0,24-24 16,-24 24-16,0 1 15,0-1-15,0 1 0,0-1 16,0 0-16,24-24 0,-24 25 16,0-1-16,0 1 15,25-25-15,-25 24 16,0 1-16,0-1 0,0 0 15,0 1-15,24-25 0,-24 24 0,0 1 0,0-1 0,0 1 0,0-1 16,0 0-16,0 1 0,0-1 0,0 1 0,0-1 0,0 1 0,0-1 16,0 0-16,25 1 0,-25-1 0,0 1 0,0-1 0,0 0 15,0 1-15,0-1 0,0 1 0,0-1 0,0 1 0,0-1 16,0 0-16,0 1 0,0-1 16,0 1-16,0-1 0,0 1 0,0-1 0,0 0 0,0 1 0,0-1 15,0 1-15,0-1 0,0 1 0,0-1 0,0 0 0,0 1 16,0-1-16,0 1 0,0-1 0,0 0 0,0 1 0,0-1 0,0 1 0,0-1 0,0 1 15,0-1-15,0 0 0,0 1 0,0-1 0,0 1 0,0-1 0,0 1 16,0-1-16,0 0 0,0 1 0,0-1 0,0 1 0,0-1 16,0 1-16,0-1 0,0 0 0,0 1 0,0-1 15,0 1-15,0-1 0,0 0 0,0 1 0,0-1 0,0 1 0,0-1 0,0 1 16,0-1-16,0 25 0,0-25 0,0 1 0,0-1 0,0 1 16,0-1-16,0 0 0,0 1 0,0-1 0,0 1 15,0-1-15,0 1 0,0-1 0,0 0 0,0 1 16,0-1-16,0 1 0,0-1 0,0 0 0,0 1 0,0-1 15,0 1-15,0-1 0,0 1 0,0-1 0,0 0 16,0 1-16,0-1 0,0 1 16,0-1-16,0 1 0,0-1 0,0 0 0,0 1 15,0-1-15,0 1 16,0-1-16,0 1 0,0-1 16,0 0-16,0 1 0,0-1 15,0 1-15,0-1 16,0 0-16,0 1 15,0-1 1,-25 1 0,25-1-16,0 1 15,0-1-15,0 0 0,0 1 16,0-1-16,0 1 0,0-1 16,0 1-16,0-1 15,0 0-15,0 1 16,0-1-16,0 1 15,-24-25-15,24 24 0,0 1 0,0-1 16,0 0 0,0 1-16,-25-25 0,25 24 15,0 1-15,0-1 0,0 0 16,0 1-16,0-1 16,0 1-16,0-1 0,0 1 0,0-1 15,0 0-15,0 1 0,0-1 0,0 1 16,0-1-16,0 1 0,0-1 0,0 0 15,0 1-15,0-1 16,0 1-16,0-1 0,0 1 16,0-1-16,0 0 0,0 1 15,0-1-15,0 1 16,0-1-16,-24-24 0,24 24 0,0 1 16,0-1-16,0 1 15,0-1-15,0 1 16,0-1-1,0 0 1,0 1 0,0-1-1,0 1 1,0-1 0,0 1-1,0-1 32,0 0-31,0 1-16,0-1 15,0 1-15,24-25 0,-24 24 0,25-24 16,-25 25-16,24-25 0,-24 24 0,0 0 16,0 1-16,25-25 15,-25 24-15,0 1 16,0-1-1,24-24-15,-24 24 0,0 1 0,0-1 16,0 1-16,25-25 16,-25 24-16,0 1 0,0-1 0,24-24 0,-24 24 15,0 1 1,24-25-16,-24 24 0,0 1 0,0-1 16,0 1-16,0-1 0,0 0 15,0 1-15,0-1 16,0 1-16,0-1 15,25-24-15,-25 25 0,0-1 0,0 0 16,24-24-16,-24 25 0,0-1 16,0 1-16,0-1 15,0 0-15,0 1 16,0-1-16,25-24 0,-25 25 16,0-1-1,24-24 16,-24 25-31,25-25 63,-25 24-63,24-24 0,0 0 16,1 0-16,-1 0 0,1 0 15,-1 0-15,0 0 0,1 0 0,-1 0 0,1 0 16,-1 0-16,1 0 0,-1 0 0,0 0 0,1 0 0,-1 0 0,1 0 0,-1 0 15,1 0-15,-1 0 0,0 0 0,1 0 0,-1 0 0,1 0 16,-1 0-16,1 0 0,-1 0 0,0 0 0,1 0 0,-1 0 0,1 0 0,-1 0 16,0 0-16,1 0 0,-1 0 0,1 0 0,-1 0 0,1 0 0,-1 0 0,0 0 0,1 0 15,-1 0-15,1 0 0,-1 0 0,1 0 0,-1 0 0,0 0 0,1 0 0,-1 0 0,1 0 16,-1 0-16,1 0 0,-1 0 0,0 0 0,1 0 16,-1 0-16,1 0 0,-1 0 0,0 0 0,1 0 0,-1 0 0,1 0 0,-1 0 15,1 0-15,-1 0 0,0 0 0,1 0 0,-1 0 0,1 0 0,-1 0 0,1 0 0,-1 0 16,0 0-16,1 0 0,-1 0 0,1 0 0,-1 0 0,1 0 0,-1 0 0,0 0 15,1 0-15,-1 0 0,1 0 0,-1 0 0,0 0 0,1 0 0,-1 0 16,1 0-16,-1 0 0,1 0 0,-1 0 0,0 0 16,1 0-16,-1 0 0,1 0 0,-1 0 0,1 0 0,-1 0 0,0 0 15,1 0-15,-1 0 0,1 0 16,-1 0-16,1 0 0,-1 0 0,0 0 0,1 0 16,-1 0-16,-24-24 0,25 24 0,-1 0 0,0 0 0,1 0 15,-25-25-15,24 25 0,1-24 16,-1 24-16,1 0 0,-1 0 15,-24-25-15,24 25 0,-24-24 16,25 24-16,-25-25 0,24 25 16,-24-24-16,0 0 15,0-1-15,0 1 0,25 24 0,-25-25 0,0 1 16,0 0-16,0-1 0,24 25 0,-24-24 0,0-1 0,0 1 16,0-1-16,25 25 0,-25-24 0,0 0 0,0-1 15,0 1-15,0-1 0,0 1 0,0-1 0,24 25 0,-24-24 0,0 0 0,24-1 0,-24 1 0,0-1 0,25 1 16,-25-1-16,0 1 0,0 0 0,0-1 0,0 1 0,0-1 0,24 1 0,-24 0 0,0-1 0,25 1 15,-25-1-15,0 1 0,0-1 0,0 1 0,24 0 0,-24-1 0,0 1 0,0-1 0,25 1 0,-25-1 0,0 1 0,24 24 0,-24-24 0,0-1 0,0 1 0,0-1 16,0 1-16,0-1 0,0 1 0,24 0 0,-24-1 0,0-24 0,25 25 0,-25-25 0,0 25 0,0-1 0,0 1 0,24-1 0,-24 1 0,0 0 16,0-1-16,0-24 0,0 25 0,0-25 0,0 0 0,0 25 0,0-1 0,0 1 0,0-1 0,0 1 0,0-25 0,25 49 15,-25-49-15,0 25 0,0-25 0,0-24 0,0 48 0,0 1 0,0 0 0,24 24 0,-24-49 0,0 24 0,0 1 0,0-1 0,0 1 16,24 0-16,-24-25 0,0 24 0,0 1 0,0-1 0,0-23 0,0 23 0,0 1 0,0-1 0,0-23 0,0 23 0,0 1 16,25 24-16,-25-25 0,0 1 0,0-1 0,0 1 0,0 0 0,24 24 0,-24-25 0,0 1 0,0-25 0,0 24 0,0 1 0,0 0 0,0-1 15,0 1-15,0-1 0,25 25 0,-25-24 0,0-1 0,0 1 0,0 0 0,0-1 0,24 25 0,-24-24 0,0-1 0,0 1 0,0 0 16,0-1-16,25 25 0,-25-24 0,0-1 0,0 1 0,0-1 0,0 1 0,0 0 0,0-1 15,0 1-15,0-25 0,0 24 16,0 1-16,0 0 0,0-1 0,0 1 0,0-1 0,0 1 16,0-1-16,0 1 0,0 0 0,0-1 0,0 1 0,0-1 0,0 1 0,0 0 15,0-1-15,0 1 0,0-1 0,0 1 0,0-1 0,0 1 16,0 0-16,0-1 0,0 1 0,0-1 0,0 1 0,0-1 0,0 1 16,0 0-16,0-1 0,0 1 0,0-1 0,0 1 0,0-1 0,0 1 15,0 0-15,0-1 0,0 1 0,0-1 0,0 1 0,0 0 0,-25-1 16,25 1-16,0-1 0,-24 1 0,24-1 0,0 1 0,0 0 0,0-1 0,-25 25 15,25-24-15,0-1 0,-24 1 0,24-1 0,0 1 0,0 0 0,0-1 0,0 1 16,-25 24-16,25-25 0,0 1 0,0-1 0,0 1 0,-24 0 0,24-1 0,0 1 0,0-1 16,0 1-16,0 0 0,0-1 0,0 1 0,0-1 0,0 1 0,0-1 15,0 1-15,0 0 0,0-1 0,-24 1 0,24-1 0,0 1 0,0-1 16,0 1-16,0 0 0,0-1 0,0 1 0,0-1 16,0 1-16,0-1 0,0 1 0,0 0 0,-25-1 0,25 1 0,0-1 0,0 1 15,0 0-15,-24 24 0,24-25 0,0 1 0,0-1 0,0 1 0,0-1 0,0 1 0,-25 0 16,25-1-16,0 1 0,0-1 0,-24 25 0,24-24 0,0-1 0,0 1 0,0 0 0,0-1 0,0 1 15,0-1-15,0 1 0,0-1 0,0 1 0,-24 0 0,24-1 16,0 1-16,0-1 0,0 1 0,0 0 0,0-1 0,0 1 0,-25-1 16,25 1-16,0-1 0,0 1 0,-24 0 0,24-1 0,0 1 0,0-1 15,0 1-15,0-1 0,0 1 0,-25 0 0,25-1 0,0 1 0,-24 24 0,24-25 16,0 1-16,0-1 0,0 1 0,0 0 0,-25 24 0,25-25 0,0 1 0,-24-1 16,24 1-16,0 0 0,-24-1 0,24 1 0,0-1 0,0 1 0,0-1 0,0 1 15,0 0-15,0-1 0,0 1 0,-25 24 0,25-25 0,0 1 0,0-1 16,0 1-16,-24 24 0,24-24 0,0-1 0,0 1 0,0-1 15,0 1-15,0-1 0,0 1 0,-25 24 0,25-24 16,0-1-16,-24 25 0,24-24 0,0-1 0,0 1 16,0 0-16,-25 24 0,25-25 0,0 1 0,0-1 0,0 1 15,0-1-15,0 1 0,0 0 0,0-1 0,0 1 16,-24-1-16,24 1 0,0-1 0,0 1 0,-24 24 16,24-24-16,0-1 0,0 1 0,0-1 15,0 1 1,0-1-16,-25 1 0,25 0 15,0-1-15,-24 1 16,24-1 0,0 1-1,-25 24-15,25-24 16,-24 24 15,-1 0-15,25-25-1,-24 25-15,0 0 0,-1-24 0,1 24 16,-1 0-16,1 0 0,0 0 16,-1 0-16,25-25 0,-24 25 0,-1 0 0,1 0 0,-1 0 15,25-24-15,-24 24 0,0 0 0,-1 0 0,1 0 0,-1 0 0,1 0 16,-1 0-16,1 0 0,0 0 0,-1 0 0,1 0 0,-1 0 0,1 0 0,-1 0 16,1 0-16,-25 0 0,25 0 0,-1 0 0,1 0 0,0 0 0,-1 0 0,1 0 0,-1 0 0,1 0 0,-1 0 0,1 0 15,0 0-15,-25 0 0,24 0 0,1 0 0,-1 0 0,-23 0 0,23 0 16,-24 0-16,25 0 0,-1 0 0,-23 0 0,23 0 0,1 0 0,-1 0 0,1 0 0,-25 0 0,25 0 0,-1 0 0,1 0 0,-25 0 0,0 0 15,25 0-15,-1 0 0,1 0 0,-1 0 0,1 0 0,0 0 0,-25 0 0,24 0 0,1 0 0,-1 0 0,1 0 0,0 0 0,-1 0 0,1 0 0,-1 0 0,1 0 16,-25 0-16,-24 0 0,24 0 0,25 0 0,-25 0 0,24-25 0,-24 25 0,25 0 0,0 0 0,-1 0 0,1 0 16,-1 0-16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453F-298D-4D97-897E-C212E75C99C2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E0BD-994D-4D4C-9EFD-81F33CBA8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62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453F-298D-4D97-897E-C212E75C99C2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E0BD-994D-4D4C-9EFD-81F33CBA8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0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453F-298D-4D97-897E-C212E75C99C2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E0BD-994D-4D4C-9EFD-81F33CBA8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55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453F-298D-4D97-897E-C212E75C99C2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E0BD-994D-4D4C-9EFD-81F33CBA8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53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453F-298D-4D97-897E-C212E75C99C2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E0BD-994D-4D4C-9EFD-81F33CBA8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13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453F-298D-4D97-897E-C212E75C99C2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E0BD-994D-4D4C-9EFD-81F33CBA8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77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453F-298D-4D97-897E-C212E75C99C2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E0BD-994D-4D4C-9EFD-81F33CBA8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84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453F-298D-4D97-897E-C212E75C99C2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E0BD-994D-4D4C-9EFD-81F33CBA8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98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453F-298D-4D97-897E-C212E75C99C2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E0BD-994D-4D4C-9EFD-81F33CBA8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74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453F-298D-4D97-897E-C212E75C99C2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E0BD-994D-4D4C-9EFD-81F33CBA8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34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453F-298D-4D97-897E-C212E75C99C2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E0BD-994D-4D4C-9EFD-81F33CBA8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8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D453F-298D-4D97-897E-C212E75C99C2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5E0BD-994D-4D4C-9EFD-81F33CBA8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8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customXml" Target="../ink/ink6.xml"/><Relationship Id="rId18" Type="http://schemas.openxmlformats.org/officeDocument/2006/relationships/image" Target="../media/image9.emf"/><Relationship Id="rId26" Type="http://schemas.openxmlformats.org/officeDocument/2006/relationships/image" Target="../media/image13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png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11" Type="http://schemas.openxmlformats.org/officeDocument/2006/relationships/customXml" Target="../ink/ink5.xml"/><Relationship Id="rId24" Type="http://schemas.openxmlformats.org/officeDocument/2006/relationships/image" Target="../media/image12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5.emf"/><Relationship Id="rId19" Type="http://schemas.openxmlformats.org/officeDocument/2006/relationships/customXml" Target="../ink/ink9.xml"/><Relationship Id="rId4" Type="http://schemas.openxmlformats.org/officeDocument/2006/relationships/image" Target="../media/image2.emf"/><Relationship Id="rId9" Type="http://schemas.openxmlformats.org/officeDocument/2006/relationships/customXml" Target="../ink/ink4.xml"/><Relationship Id="rId14" Type="http://schemas.openxmlformats.org/officeDocument/2006/relationships/image" Target="../media/image7.emf"/><Relationship Id="rId22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-38100"/>
            <a:ext cx="8896350" cy="69342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70638" y="465992"/>
            <a:ext cx="7236070" cy="1521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70638" y="2080968"/>
            <a:ext cx="7236070" cy="3792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70638" y="2083777"/>
            <a:ext cx="7236070" cy="407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70638" y="2494085"/>
            <a:ext cx="7236070" cy="3379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70638" y="2491154"/>
            <a:ext cx="1459524" cy="33821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30162" y="2491154"/>
            <a:ext cx="4299438" cy="33821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229600" y="2491154"/>
            <a:ext cx="1459524" cy="33821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7156938" y="465992"/>
            <a:ext cx="0" cy="15210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930162" y="3977115"/>
            <a:ext cx="429943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470638" y="4835769"/>
            <a:ext cx="145952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3" idx="1"/>
          </p:cNvCxnSpPr>
          <p:nvPr/>
        </p:nvCxnSpPr>
        <p:spPr>
          <a:xfrm>
            <a:off x="8229600" y="4182208"/>
            <a:ext cx="145952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2" name="잉크 31"/>
              <p14:cNvContentPartPr/>
              <p14:nvPr/>
            </p14:nvContentPartPr>
            <p14:xfrm>
              <a:off x="9706846" y="993683"/>
              <a:ext cx="738720" cy="360"/>
            </p14:xfrm>
          </p:contentPart>
        </mc:Choice>
        <mc:Fallback>
          <p:pic>
            <p:nvPicPr>
              <p:cNvPr id="32" name="잉크 3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96406" y="983243"/>
                <a:ext cx="7596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8" name="잉크 37"/>
              <p14:cNvContentPartPr/>
              <p14:nvPr/>
            </p14:nvContentPartPr>
            <p14:xfrm>
              <a:off x="10673806" y="852923"/>
              <a:ext cx="950040" cy="360720"/>
            </p14:xfrm>
          </p:contentPart>
        </mc:Choice>
        <mc:Fallback>
          <p:pic>
            <p:nvPicPr>
              <p:cNvPr id="38" name="잉크 3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63366" y="842483"/>
                <a:ext cx="97092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1" name="잉크 40"/>
              <p14:cNvContentPartPr/>
              <p14:nvPr/>
            </p14:nvContentPartPr>
            <p14:xfrm>
              <a:off x="2672806" y="3912563"/>
              <a:ext cx="615960" cy="193680"/>
            </p14:xfrm>
          </p:contentPart>
        </mc:Choice>
        <mc:Fallback>
          <p:pic>
            <p:nvPicPr>
              <p:cNvPr id="41" name="잉크 4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62366" y="3902123"/>
                <a:ext cx="63684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9" name="잉크 48"/>
              <p14:cNvContentPartPr/>
              <p14:nvPr/>
            </p14:nvContentPartPr>
            <p14:xfrm>
              <a:off x="5222686" y="2734283"/>
              <a:ext cx="1152000" cy="211320"/>
            </p14:xfrm>
          </p:contentPart>
        </mc:Choice>
        <mc:Fallback>
          <p:pic>
            <p:nvPicPr>
              <p:cNvPr id="49" name="잉크 4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12246" y="2723843"/>
                <a:ext cx="117288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0" name="잉크 59"/>
              <p14:cNvContentPartPr/>
              <p14:nvPr/>
            </p14:nvContentPartPr>
            <p14:xfrm>
              <a:off x="5396566" y="4105883"/>
              <a:ext cx="1048680" cy="334440"/>
            </p14:xfrm>
          </p:contentPart>
        </mc:Choice>
        <mc:Fallback>
          <p:pic>
            <p:nvPicPr>
              <p:cNvPr id="60" name="잉크 5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86126" y="4095443"/>
                <a:ext cx="106956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4" name="잉크 63"/>
              <p14:cNvContentPartPr/>
              <p14:nvPr/>
            </p14:nvContentPartPr>
            <p14:xfrm>
              <a:off x="3918406" y="2411723"/>
              <a:ext cx="4276800" cy="3405960"/>
            </p14:xfrm>
          </p:contentPart>
        </mc:Choice>
        <mc:Fallback>
          <p:pic>
            <p:nvPicPr>
              <p:cNvPr id="64" name="잉크 6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907966" y="2401283"/>
                <a:ext cx="4297680" cy="342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8" name="잉크 67"/>
              <p14:cNvContentPartPr/>
              <p14:nvPr/>
            </p14:nvContentPartPr>
            <p14:xfrm>
              <a:off x="4800766" y="5802923"/>
              <a:ext cx="307800" cy="360720"/>
            </p14:xfrm>
          </p:contentPart>
        </mc:Choice>
        <mc:Fallback>
          <p:pic>
            <p:nvPicPr>
              <p:cNvPr id="68" name="잉크 6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90326" y="5792483"/>
                <a:ext cx="32868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69" name="잉크 68"/>
              <p14:cNvContentPartPr/>
              <p14:nvPr/>
            </p14:nvContentPartPr>
            <p14:xfrm>
              <a:off x="5213686" y="6005243"/>
              <a:ext cx="1034640" cy="396000"/>
            </p14:xfrm>
          </p:contentPart>
        </mc:Choice>
        <mc:Fallback>
          <p:pic>
            <p:nvPicPr>
              <p:cNvPr id="69" name="잉크 6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203246" y="5994803"/>
                <a:ext cx="105552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79" name="잉크 78"/>
              <p14:cNvContentPartPr/>
              <p14:nvPr/>
            </p14:nvContentPartPr>
            <p14:xfrm>
              <a:off x="8330206" y="2575883"/>
              <a:ext cx="1387440" cy="3206520"/>
            </p14:xfrm>
          </p:contentPart>
        </mc:Choice>
        <mc:Fallback>
          <p:pic>
            <p:nvPicPr>
              <p:cNvPr id="79" name="잉크 78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319766" y="2565443"/>
                <a:ext cx="1408320" cy="32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6" name="잉크 85"/>
              <p14:cNvContentPartPr/>
              <p14:nvPr/>
            </p14:nvContentPartPr>
            <p14:xfrm>
              <a:off x="10357366" y="2901323"/>
              <a:ext cx="1310760" cy="492840"/>
            </p14:xfrm>
          </p:contentPart>
        </mc:Choice>
        <mc:Fallback>
          <p:pic>
            <p:nvPicPr>
              <p:cNvPr id="86" name="잉크 85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346926" y="2890883"/>
                <a:ext cx="133164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87" name="잉크 86"/>
              <p14:cNvContentPartPr/>
              <p14:nvPr/>
            </p14:nvContentPartPr>
            <p14:xfrm>
              <a:off x="9574726" y="3109403"/>
              <a:ext cx="756720" cy="47520"/>
            </p14:xfrm>
          </p:contentPart>
        </mc:Choice>
        <mc:Fallback>
          <p:pic>
            <p:nvPicPr>
              <p:cNvPr id="87" name="잉크 86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564286" y="3098963"/>
                <a:ext cx="77760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89" name="잉크 88"/>
              <p14:cNvContentPartPr/>
              <p14:nvPr/>
            </p14:nvContentPartPr>
            <p14:xfrm>
              <a:off x="10480486" y="2892683"/>
              <a:ext cx="35640" cy="624600"/>
            </p14:xfrm>
          </p:contentPart>
        </mc:Choice>
        <mc:Fallback>
          <p:pic>
            <p:nvPicPr>
              <p:cNvPr id="89" name="잉크 88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470046" y="2882243"/>
                <a:ext cx="56520" cy="64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583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hj</dc:creator>
  <cp:lastModifiedBy>hj</cp:lastModifiedBy>
  <cp:revision>3</cp:revision>
  <dcterms:created xsi:type="dcterms:W3CDTF">2022-09-07T05:07:09Z</dcterms:created>
  <dcterms:modified xsi:type="dcterms:W3CDTF">2022-09-07T06:00:39Z</dcterms:modified>
</cp:coreProperties>
</file>