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4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4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4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1142-D87B-4F35-9E79-B2009A115A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2714-ED0F-4E77-AB5B-E738D74C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6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7" y="1324535"/>
            <a:ext cx="11658601" cy="3260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4812" y="1479176"/>
            <a:ext cx="8727141" cy="2877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90212" y="1479176"/>
            <a:ext cx="2850776" cy="2904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2387" y="1479176"/>
            <a:ext cx="8458201" cy="887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2387" y="2366682"/>
            <a:ext cx="8619566" cy="188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2387" y="2366682"/>
            <a:ext cx="8619566" cy="309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2387" y="3832412"/>
            <a:ext cx="8619566" cy="42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hj</cp:lastModifiedBy>
  <cp:revision>2</cp:revision>
  <dcterms:created xsi:type="dcterms:W3CDTF">2022-08-25T06:21:40Z</dcterms:created>
  <dcterms:modified xsi:type="dcterms:W3CDTF">2022-08-25T15:38:15Z</dcterms:modified>
</cp:coreProperties>
</file>