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DAC35-DCC3-4F90-A527-0EB4DF74D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F6608-F93E-40EF-A512-55F72110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AB33F-F01F-47E0-883D-3AB06DF7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5BC6A-F8A7-406D-84DD-8347BF3A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F672B-AC30-46D3-96B3-64562BE4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5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8881C-F5DD-463F-8C69-2BA2F811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2423D-2A9F-4918-998D-9C624E2F0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617C6-BF76-40CC-AF49-197B1BAE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0A9F6-A2E6-45A5-B166-23F1ACAB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6B9B2-31DD-4C33-B102-FDC70770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E8E9C-0A40-4334-9B45-7D79578E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DEEEA1-DC97-434C-B422-786AA48A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D1FE5-B3D9-462B-9B5B-24953213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684BC-3947-4EA9-8F6D-526F77A5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04C7-C7D3-4526-9F82-2E698681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3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2DBA3-B3EC-4EBF-B3B7-4B3127CE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E6E5B-0566-4349-A58B-402BB574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77C00-581A-419B-A88C-A252371F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DD57-861F-49C4-916D-B2C3521E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31172-74AB-4DCE-8480-1C48DC0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4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3D8A1-554F-4416-B564-D9AAF279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9241E-39DC-475B-8712-B41A7304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4991E-2A8A-4FA5-B29D-CCE05A1C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F7B7C-BBD3-4A33-8444-2DFBCC2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C650E-BA20-4179-93D3-3FB7431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8A898-D86B-428A-BB0A-5368030A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EEE29-E457-40D5-A149-F8202976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B74A1-51C0-43EF-97ED-87A341CB1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6E2D7-9E39-476F-B3C4-164A9660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A9C2-E693-4A5F-8580-29D07D6B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6B71-69F3-4897-BCF1-9D02338E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C458C-38A4-4FB5-B30D-1B014AD2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A5430-1E7D-487B-BC7D-66B8D397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35BCC-3D7B-4235-A9A0-01D91FD0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8A4407-E55E-4948-90FB-3DD7CBA1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47ABDC-AD97-4F8E-A33B-6CF2B7EA8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A02B0C-6053-412B-9F05-E6E873D6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4D77A3-80BF-4791-A57F-CA6594E2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2F1B2-1145-40E5-AE14-3836274F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27FE5-9D52-453D-BA55-4F6ACE74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F0E5DC-6498-4655-87EA-0FDE568C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03A0E-F6F5-4EB6-BA04-759EE2C7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3D4435-99F8-4021-A5A6-D88B805F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8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E5FB7-CACD-4988-9E1A-A41BBAC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62DFB-A5B9-4631-AA1D-8B38DA2B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1CA943-3599-49AD-95B8-7D53C831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4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D1294-94F1-4E35-8579-6B8D4EE7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C61D6-8E85-4E3B-9216-E72764AF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AA22D-DFB0-41CE-8118-375E68C76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646D73-814E-4491-816E-9DA4803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3244F-EFE6-4687-8D6F-A3CFC4B3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E5E0D-C765-482C-92D6-A896C75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7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C8536-A28F-4661-9487-78B5DE1A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288EC-C4F5-4D14-99A6-3E8052B3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F582F-0216-440C-8379-17F39FE1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9F25B-27E1-4D83-A72B-CE0806BB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CA5350-19A5-4B9B-A943-9D9A6BC0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982D9-BF72-46A7-81D4-A7C0FEA2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0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E9111B-F89F-4D70-ADC7-477512B7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C324F-6ADA-49E0-987E-765C053D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ACB3E-10EB-4C2F-A15E-DF363A930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5F3C-EEEE-4804-8EB5-CE64586C1509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091BA-7BE9-4E20-9AD8-67E21EE0F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B9CAC-C4D3-4265-9E97-503F3932A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5CC6-15CA-43FB-82D7-4363D5880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7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A2C723-5A23-4EA0-A39B-87BF3F09300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1818000"/>
            <a:ext cx="468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FF08A0-C98E-4EE8-9890-7774C8AE4A7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000"/>
            <a:ext cx="46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수입여부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37CC89-2C46-4CE8-8BDA-922C442C83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62" y="1819597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A04F64-528F-40C0-9939-D408A2A2EC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수입여부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5FAAF1-B0DD-47BF-8FE9-EFAF14A7F18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79" y="1808384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78F184-E252-4F9E-8F1A-75A046D8342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9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478837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수입여부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D099C-6A96-4285-AB37-631E2261CCD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818000"/>
            <a:ext cx="43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A7E905-6CEF-425E-84BC-7049B55F32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000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지점별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2A03E-ED9F-4123-923F-E45BEDE719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11" y="1815464"/>
            <a:ext cx="468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EF5D6D-452C-4346-9F3C-BEED3608D65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597"/>
            <a:ext cx="46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AB5A6A-2AFB-4968-89E1-170A5E86BB1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85" y="1808384"/>
            <a:ext cx="43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A591D9-2F04-4BF9-9602-F9602D31D02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15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지점별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36B32-6182-47FE-9682-F9801AF2138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1808384"/>
            <a:ext cx="43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2F5EF-3C78-4243-AF82-0F3B4525982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68F2BA-D83A-4B0F-8225-CFD56F1336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2" y="1813163"/>
            <a:ext cx="43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8253C3-847F-4375-B8A1-9E90A5F873C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163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0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2863284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79F36F-46FC-4C8F-B093-66734B913295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74B978-AFB4-4B33-B21E-6AFF58F1E2A8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BE929B-84B2-40A3-9146-B27A8C3D6B7B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33CFFF-BFB6-489D-8C48-ED4263417087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50B3B-D92C-4BEC-A936-F43976CF7FDA}"/>
              </a:ext>
            </a:extLst>
          </p:cNvPr>
          <p:cNvSpPr txBox="1"/>
          <p:nvPr/>
        </p:nvSpPr>
        <p:spPr>
          <a:xfrm>
            <a:off x="49869" y="557282"/>
            <a:ext cx="380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A4D483-ABAD-4EED-A74F-C8668A1CB8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38" y="1807445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AD741-BB25-4A52-99F5-59126B14F95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" y="1810266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팀별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0623EC-C18A-42CD-91A7-1EA70C870C0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E86695-A525-44F7-930A-B3E4DA0EB1AA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45DFE2-B1E2-4EB6-A596-922E25E54CC7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5BA85-B3E3-4FA3-B2FD-C26FDE58AEA6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4DF13-A4B0-4FDF-88B4-BFDB9FD8C1A9}"/>
              </a:ext>
            </a:extLst>
          </p:cNvPr>
          <p:cNvSpPr txBox="1"/>
          <p:nvPr/>
        </p:nvSpPr>
        <p:spPr>
          <a:xfrm>
            <a:off x="49870" y="557282"/>
            <a:ext cx="3809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7D61E4-0D5F-4B07-B41D-8F61090B22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82" y="1808384"/>
            <a:ext cx="4320000" cy="50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19ECE5-6461-4CC6-B864-8DACA506901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" y="1811138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tot_amt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판매금액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068469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할부요인에 따른 팀별 판매금액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AC267-BB08-4B51-ADD9-ADACEDF95684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team_nm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CB338-17B5-444D-AD2C-F9B032464A83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FDEDD-7EAB-4790-B6B8-4B8475910427}"/>
              </a:ext>
            </a:extLst>
          </p:cNvPr>
          <p:cNvSpPr txBox="1"/>
          <p:nvPr/>
        </p:nvSpPr>
        <p:spPr>
          <a:xfrm>
            <a:off x="49869" y="557282"/>
            <a:ext cx="385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0C4120-1482-4EA2-83ED-857F6AAF9E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24" y="1808384"/>
            <a:ext cx="4320000" cy="50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F70E26-6438-47D1-8089-5CFA933FCE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FADBF8D-6132-4B99-970B-89AD47291EB9}"/>
              </a:ext>
            </a:extLst>
          </p:cNvPr>
          <p:cNvSpPr/>
          <p:nvPr/>
        </p:nvSpPr>
        <p:spPr>
          <a:xfrm>
            <a:off x="9454662" y="1943610"/>
            <a:ext cx="2426968" cy="4152390"/>
          </a:xfrm>
          <a:prstGeom prst="roundRect">
            <a:avLst/>
          </a:prstGeom>
          <a:noFill/>
          <a:ln>
            <a:solidFill>
              <a:srgbClr val="009C7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B63B13-F104-4013-B8EB-52C09B4D51FD}"/>
              </a:ext>
            </a:extLst>
          </p:cNvPr>
          <p:cNvSpPr/>
          <p:nvPr/>
        </p:nvSpPr>
        <p:spPr>
          <a:xfrm>
            <a:off x="888274" y="328023"/>
            <a:ext cx="11303726" cy="139700"/>
          </a:xfrm>
          <a:prstGeom prst="rect">
            <a:avLst/>
          </a:prstGeom>
          <a:solidFill>
            <a:srgbClr val="009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92671E-4058-4D63-BDAE-F00043C65D14}"/>
              </a:ext>
            </a:extLst>
          </p:cNvPr>
          <p:cNvSpPr/>
          <p:nvPr/>
        </p:nvSpPr>
        <p:spPr>
          <a:xfrm>
            <a:off x="0" y="328023"/>
            <a:ext cx="3252651" cy="139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31A579-229E-4C0D-837D-A250E96089F0}"/>
              </a:ext>
            </a:extLst>
          </p:cNvPr>
          <p:cNvSpPr/>
          <p:nvPr/>
        </p:nvSpPr>
        <p:spPr>
          <a:xfrm>
            <a:off x="0" y="328023"/>
            <a:ext cx="2593257" cy="139700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8805A-00DB-430E-8E5A-1134459CFE92}"/>
              </a:ext>
            </a:extLst>
          </p:cNvPr>
          <p:cNvSpPr txBox="1"/>
          <p:nvPr/>
        </p:nvSpPr>
        <p:spPr>
          <a:xfrm>
            <a:off x="9660256" y="2391666"/>
            <a:ext cx="171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C634CA-4387-4ADA-8700-AD112B9F5A06}"/>
              </a:ext>
            </a:extLst>
          </p:cNvPr>
          <p:cNvSpPr txBox="1"/>
          <p:nvPr/>
        </p:nvSpPr>
        <p:spPr>
          <a:xfrm>
            <a:off x="10133793" y="1789722"/>
            <a:ext cx="1076325" cy="307777"/>
          </a:xfrm>
          <a:prstGeom prst="rect">
            <a:avLst/>
          </a:prstGeom>
          <a:solidFill>
            <a:srgbClr val="009C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INSIGHT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301B17-123C-47E7-8904-B50C96807F91}"/>
              </a:ext>
            </a:extLst>
          </p:cNvPr>
          <p:cNvSpPr/>
          <p:nvPr/>
        </p:nvSpPr>
        <p:spPr>
          <a:xfrm>
            <a:off x="11334750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18FC5D-7C6C-4522-86F0-A514395AF179}"/>
              </a:ext>
            </a:extLst>
          </p:cNvPr>
          <p:cNvSpPr/>
          <p:nvPr/>
        </p:nvSpPr>
        <p:spPr>
          <a:xfrm>
            <a:off x="11334750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740D90-4855-4626-863C-9CD3327FE722}"/>
              </a:ext>
            </a:extLst>
          </p:cNvPr>
          <p:cNvSpPr/>
          <p:nvPr/>
        </p:nvSpPr>
        <p:spPr>
          <a:xfrm>
            <a:off x="10493694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Import_flg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E0EC27-C386-46A3-A62E-B1DB718E1EAC}"/>
              </a:ext>
            </a:extLst>
          </p:cNvPr>
          <p:cNvSpPr/>
          <p:nvPr/>
        </p:nvSpPr>
        <p:spPr>
          <a:xfrm>
            <a:off x="10493694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수입여부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B3B75-FE8B-4D7D-9C86-38E30A2F4AB0}"/>
              </a:ext>
            </a:extLst>
          </p:cNvPr>
          <p:cNvSpPr/>
          <p:nvPr/>
        </p:nvSpPr>
        <p:spPr>
          <a:xfrm>
            <a:off x="9660256" y="878211"/>
            <a:ext cx="752475" cy="171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dc_rate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D58C36-300D-41B3-B5D8-E310158C304E}"/>
              </a:ext>
            </a:extLst>
          </p:cNvPr>
          <p:cNvSpPr/>
          <p:nvPr/>
        </p:nvSpPr>
        <p:spPr>
          <a:xfrm>
            <a:off x="9660256" y="596254"/>
            <a:ext cx="752475" cy="276225"/>
          </a:xfrm>
          <a:prstGeom prst="rect">
            <a:avLst/>
          </a:prstGeom>
          <a:solidFill>
            <a:srgbClr val="E5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37A8C-05DE-42D3-B81D-73B75757D161}"/>
              </a:ext>
            </a:extLst>
          </p:cNvPr>
          <p:cNvSpPr txBox="1"/>
          <p:nvPr/>
        </p:nvSpPr>
        <p:spPr>
          <a:xfrm>
            <a:off x="2931842" y="1481043"/>
            <a:ext cx="3273653" cy="338554"/>
          </a:xfrm>
          <a:prstGeom prst="rect">
            <a:avLst/>
          </a:prstGeom>
          <a:solidFill>
            <a:srgbClr val="009C7D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할인율에 따른 수입여부 판매건수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90FB3F-C0C6-4B82-9F42-EFA55B96AA76}"/>
              </a:ext>
            </a:extLst>
          </p:cNvPr>
          <p:cNvSpPr txBox="1"/>
          <p:nvPr/>
        </p:nvSpPr>
        <p:spPr>
          <a:xfrm>
            <a:off x="10169036" y="4030944"/>
            <a:ext cx="1712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분석 대상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DE6A29-C398-48DB-A91A-AC2B5FA74183}"/>
              </a:ext>
            </a:extLst>
          </p:cNvPr>
          <p:cNvSpPr txBox="1"/>
          <p:nvPr/>
        </p:nvSpPr>
        <p:spPr>
          <a:xfrm>
            <a:off x="9660256" y="3429000"/>
            <a:ext cx="1152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화장품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5967B-E0CB-47C6-924B-8156262BBFC5}"/>
              </a:ext>
            </a:extLst>
          </p:cNvPr>
          <p:cNvSpPr txBox="1"/>
          <p:nvPr/>
        </p:nvSpPr>
        <p:spPr>
          <a:xfrm>
            <a:off x="49869" y="557282"/>
            <a:ext cx="3834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[1-1]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할인율별</a:t>
            </a:r>
            <a:r>
              <a:rPr lang="en-US" altLang="ko-KR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solidFill>
                  <a:schemeClr val="bg1"/>
                </a:solidFill>
                <a:highlight>
                  <a:srgbClr val="009C7D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판매건수 백분율</a:t>
            </a:r>
            <a:endParaRPr lang="en-US" altLang="ko-KR" sz="1200" dirty="0">
              <a:solidFill>
                <a:schemeClr val="bg1"/>
              </a:solidFill>
              <a:highlight>
                <a:srgbClr val="009C7D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할인율별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[0%,5%,10%]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판매금액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[2-1]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[2-2]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할부요인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할부개월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이자유무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판매건수 백분율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06362-17A0-429C-AC46-E8475993F1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7" y="1808384"/>
            <a:ext cx="4320000" cy="50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729BEE-F433-462A-BAD6-746CFC4A54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" y="1808384"/>
            <a:ext cx="432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876</Words>
  <Application>Microsoft Office PowerPoint</Application>
  <PresentationFormat>와이드스크린</PresentationFormat>
  <Paragraphs>228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ASIAE_23</dc:creator>
  <cp:lastModifiedBy>ASIAE_23</cp:lastModifiedBy>
  <cp:revision>5</cp:revision>
  <dcterms:created xsi:type="dcterms:W3CDTF">2020-08-19T00:54:35Z</dcterms:created>
  <dcterms:modified xsi:type="dcterms:W3CDTF">2020-08-19T02:01:16Z</dcterms:modified>
</cp:coreProperties>
</file>