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E950-5411-4353-B8C0-F4ACCF9A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A3FAF-6C8D-4977-A51D-058393BF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5BE16-F026-4040-AA19-11F173F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23276-BCB3-4DFC-8BA0-2E79635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3DA92-DF2B-40AC-8EB7-494C277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C0A2-6C0A-4DBD-A282-7F9D78E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59CA0-B933-4DF7-BB85-77559AAA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83B13-5ABF-4C5C-B84D-5F21ACC9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8146-56F4-4861-9514-B878DF1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A59AA-8185-453B-B14D-4DD5DAF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FB18C-1878-42F4-A2A0-8277663E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A353-96A4-4557-955F-287F238D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408B-49DA-4B25-9789-EC55D6F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F173-7E71-4CAD-BE33-8C84811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23F8E-E1CB-45B6-97DA-CD2C963B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2B4-7AE6-4191-BC83-D0047E8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C19B0-F63A-451E-AEBC-1B5AEE1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723D-955C-4F4F-8CA0-B9468D6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1916-BA26-4864-A5B0-1D8C433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3EF9-E4C6-4AD7-A41D-8E5D83E8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CDF4-AFA6-441C-AF98-E3639B1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A4877-02BC-4DDA-BAD6-AA70EFF3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6E5BB-7F2B-4233-8272-1A8B9D27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D609-CFE5-433D-B038-3CB0C2D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AB74-1F5E-4B7A-B5D4-2AE09EF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1458-5091-4063-937C-36205E6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9C57-90C2-45F0-9352-655B591E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4F974-5D2D-4880-8CED-1117813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0B3-8A14-4DE0-ACA3-52B70EC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C3499-763D-4215-ADEB-5CD84F9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18D8A-BC6E-4F15-8E43-F8965E0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22E1E-7687-4104-BE5D-C6E80F4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CD0B9-F980-41AB-B2CA-5E6A1CE4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99D7F-63AF-4FBC-A9DD-3ADB2AAA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DA81C-DF00-452F-8359-481935EB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6588E-79E9-46B2-BED7-105CA7B46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626B0-631D-4BEF-A36A-C07DCB4B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101E-D1F7-4203-BEB8-8439EC7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E63F-7803-4CFF-9FA0-AFCA226C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58C1-9EEE-4A26-B852-35B782D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E6AF4-6367-4983-8279-0A15F34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C4501-E123-4453-AABC-0AC2C8F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63330-7803-4593-B2E2-FA9D58E0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293F2-1A11-4B64-8021-E2582E4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F0251-BD30-407C-B4A3-8F322BB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86ABA-A56A-4BC7-BF15-F297F2EB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4363-CCF7-410B-8508-4946D0B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B4A8-6DCB-4F23-BE5D-0FB1DE9E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E0D4E-7B5E-4383-99A5-D030074C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79B3A-D4D6-45E1-9D6C-0101910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B7C4A-88D0-4001-956D-DEBCE37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4A91A-857C-4887-85C7-D717E1A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6460-DC15-4CAC-89DA-CEDA901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001D3-4152-4A33-A020-90003C04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9E0A3-A13A-4FD5-9C01-87019668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5A63D-47AB-41B6-89B4-21A95A8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262E-0161-42B4-A974-5B1AE50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659CB-5B16-4E66-A8B9-C5E5FD4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91931-C358-4D02-ACF2-4357DB3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DD161-BF35-44E0-A289-0F43A979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FC2FE-3AF1-4268-8C63-C1D76A8E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2051-D833-44AC-B66A-CDC3702B653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AEF41-5D68-4C65-9A5A-406483D7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BC0A1-43BD-42BA-9922-CF92D2E8F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E34C8D7-DA85-4854-9E1C-BCBF88D2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10823"/>
              </p:ext>
            </p:extLst>
          </p:nvPr>
        </p:nvGraphicFramePr>
        <p:xfrm>
          <a:off x="385893" y="826770"/>
          <a:ext cx="1146775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58">
                  <a:extLst>
                    <a:ext uri="{9D8B030D-6E8A-4147-A177-3AD203B41FA5}">
                      <a16:colId xmlns:a16="http://schemas.microsoft.com/office/drawing/2014/main" val="3782217177"/>
                    </a:ext>
                  </a:extLst>
                </a:gridCol>
                <a:gridCol w="1482041">
                  <a:extLst>
                    <a:ext uri="{9D8B030D-6E8A-4147-A177-3AD203B41FA5}">
                      <a16:colId xmlns:a16="http://schemas.microsoft.com/office/drawing/2014/main" val="2876460683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64829965"/>
                    </a:ext>
                  </a:extLst>
                </a:gridCol>
                <a:gridCol w="6587857">
                  <a:extLst>
                    <a:ext uri="{9D8B030D-6E8A-4147-A177-3AD203B41FA5}">
                      <a16:colId xmlns:a16="http://schemas.microsoft.com/office/drawing/2014/main" val="566232906"/>
                    </a:ext>
                  </a:extLst>
                </a:gridCol>
              </a:tblGrid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 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001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cust_id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회원별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ID(0~29999)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9179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sales_date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(2000-05-01 0:00 ~ 2001-04-29)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3513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sales_time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등간척도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(1212)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6456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str_nm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지점별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지점별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무역점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천호점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신촌점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551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goodcd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코드별</a:t>
                      </a:r>
                      <a:r>
                        <a:rPr lang="en-US" altLang="ko-KR" dirty="0"/>
                        <a:t>(4.24356E+12)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5224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brd_nm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브랜드별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울티모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레드옥스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빈폴</a:t>
                      </a:r>
                      <a:r>
                        <a:rPr lang="en-US" altLang="ko-KR" dirty="0"/>
                        <a:t>, 4. </a:t>
                      </a:r>
                      <a:r>
                        <a:rPr lang="ko-KR" altLang="en-US" dirty="0" err="1"/>
                        <a:t>아뜨레</a:t>
                      </a:r>
                      <a:r>
                        <a:rPr lang="ko-KR" altLang="en-US" dirty="0"/>
                        <a:t>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45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corner_nm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코너별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넥타이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완구</a:t>
                      </a:r>
                      <a:r>
                        <a:rPr lang="en-US" altLang="ko-KR" dirty="0"/>
                        <a:t>, 3: TOP</a:t>
                      </a:r>
                      <a:r>
                        <a:rPr lang="ko-KR" altLang="en-US" dirty="0"/>
                        <a:t>디자이너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캐릭터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151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pc_nm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캐주얼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진캐주얼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트래디셔널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문화상품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24785"/>
                  </a:ext>
                </a:extLst>
              </a:tr>
              <a:tr h="51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team_nm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의류패션팀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식품팀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잡화가용팀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4: </a:t>
                      </a:r>
                      <a:r>
                        <a:rPr lang="ko-KR" altLang="en-US" dirty="0"/>
                        <a:t>인터넷백화점</a:t>
                      </a:r>
                      <a:r>
                        <a:rPr lang="en-US" altLang="ko-KR" dirty="0"/>
                        <a:t>, 5: </a:t>
                      </a:r>
                      <a:r>
                        <a:rPr lang="ko-KR" altLang="en-US" dirty="0"/>
                        <a:t>상품개발영업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99280"/>
                  </a:ext>
                </a:extLst>
              </a:tr>
              <a:tr h="33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buyer_nm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디자이너부띠끄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캐릭터캐주얼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트래디셔널캐주얼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551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import_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(0), 2: </a:t>
                      </a:r>
                      <a:r>
                        <a:rPr lang="ko-KR" altLang="en-US" dirty="0"/>
                        <a:t>수입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592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amount_count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비율척도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34090"/>
                  </a:ext>
                </a:extLst>
              </a:tr>
              <a:tr h="33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dis_count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할인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50194"/>
                  </a:ext>
                </a:extLst>
              </a:tr>
              <a:tr h="33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net_count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2: </a:t>
                      </a:r>
                      <a:r>
                        <a:rPr lang="ko-KR" altLang="en-US" dirty="0"/>
                        <a:t>실제 구매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5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368302-9C93-444E-ADF5-35120319B807}"/>
              </a:ext>
            </a:extLst>
          </p:cNvPr>
          <p:cNvSpPr txBox="1"/>
          <p:nvPr/>
        </p:nvSpPr>
        <p:spPr>
          <a:xfrm>
            <a:off x="2914680" y="157608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백화점 데이터 </a:t>
            </a:r>
            <a:r>
              <a:rPr lang="ko-KR" altLang="en-US" sz="3200" dirty="0" err="1"/>
              <a:t>파트별</a:t>
            </a:r>
            <a:r>
              <a:rPr lang="ko-KR" altLang="en-US" sz="3200" dirty="0"/>
              <a:t> 분석방향성</a:t>
            </a:r>
          </a:p>
        </p:txBody>
      </p:sp>
    </p:spTree>
    <p:extLst>
      <p:ext uri="{BB962C8B-B14F-4D97-AF65-F5344CB8AC3E}">
        <p14:creationId xmlns:p14="http://schemas.microsoft.com/office/powerpoint/2010/main" val="263307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229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9</cp:revision>
  <dcterms:created xsi:type="dcterms:W3CDTF">2020-08-11T05:34:19Z</dcterms:created>
  <dcterms:modified xsi:type="dcterms:W3CDTF">2020-08-11T07:11:39Z</dcterms:modified>
</cp:coreProperties>
</file>