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809D5-9F68-41F7-B42E-1E54FB65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0B235-CB1D-4B89-8FDF-BB57364C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ACFC1-0970-4DE5-9A30-E9A18EEA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91353-97C5-40B5-823F-36578ACA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AFC05-5A58-480C-A733-AF08CEE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18F65-5E9C-4495-A0C3-C7A4B9D6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9AC78-8335-4D26-9EB3-BF348A6A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D9BE2-0618-426C-A05F-0758E63B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6CAFE-DDDA-443F-BEF5-D9FD79F7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9D688-B2E3-4E61-84AB-77E5E185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DCBED-10A6-4D0D-B199-3D8AF0F05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E901C-7BDC-47C6-A27F-4EC6E7E6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C696C-3918-42EF-9E72-52E641EF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4D9A-E448-4E52-BDC5-2C3B85C4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163EF-F69E-4EEE-BCFE-4B6FD22A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14641-2A2A-49FB-B044-1A2D2BB8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D5C9-058A-40BD-8558-D9422E4A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00C9F-8574-4D9C-9DC0-8855D227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54974-93A1-4C15-83CC-F100B48A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66FC6-55F6-44B5-93A6-7733169C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95E29-CA02-4F63-ABBA-FFB61B13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ABB3A-F9DA-4E38-8160-158C47B2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7F7CF-FF83-480C-9F95-193A5689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8F5CD-2110-4D49-914B-ECECA099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52A77-D8E4-4445-A1A9-EFBDD63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5A02-EEEE-4A48-866F-7222708A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50440-1EC9-462B-97E5-94A851684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3935DF-D6C4-43CB-8917-BECB981C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B3AA0-EC07-4A85-9100-E949D120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0F305-BC80-4CD4-BC5A-6453C7F0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56629-3335-4CDF-9422-F0D0F055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CB1E-D4DD-4A78-9B47-4C9CC907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D6C0E-994F-45B8-8ADC-F03A2F81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035A4-3526-4481-8068-0A3F8A2C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58493-77D2-4DAF-9FF4-6FAA507BF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EF723F-4F66-41B8-935B-6DF5C33C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E2856-77E8-4782-9294-EB7F594B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5ADBDE-51B4-4389-AFB8-903FF750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D21F2-C445-421D-9C09-FDA8C87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EBDA1-71D7-4EB2-85F9-39A73F4A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EA36DE-4753-4541-9EC4-019AADE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6F1F7C-1E6A-4827-8601-FF7B91B2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66EE9-1ED3-40B4-A199-0D6DF8B8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9A6016-FF6E-42C9-A350-E78CA9C6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9BE30F-C933-4EAF-B2CD-3EC6101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85204-F32C-40DD-BF5C-B32FB82D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D5D18-E841-4FF0-9405-232E907B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6C0BE-453B-40F4-A9D3-6E730A27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8E7FE9-DC4A-4806-A0E7-4349FF36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AD598-3865-49E7-9F4D-3E337863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D8A9F-61CD-4581-B65B-0FDB5BC4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500F7-F83D-4AF1-A218-2DB0338C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C71B-CF4E-436F-8C12-BDFBD2E2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B92AA-D271-4B22-A53D-5AF704E2A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BE012-08DF-40C4-9814-2EFD8FE0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1B19-6D94-4293-AF3E-71992D4D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93181-D48C-4666-8BA1-588A6DC4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30DE6-E5C6-4718-B30D-56C72C55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0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E4338-1BE2-4F06-B195-C569B808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292ED-B478-44EA-A0B9-5DDE71B1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DDAF8-1AC8-494E-90AE-6B9FA679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CCA3-7B9E-496E-840F-C9E195F71C8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67F83-0B8B-4DEB-9A91-75A774291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90964-C7E6-4D1B-B80D-179CDA07C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F5C4-00D5-4765-B447-C9CC02F78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D861C53-ACF7-4627-AB25-47D934C80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677B306-A086-46E7-BD92-9FEAAF1947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77A0D-4F75-48A2-B3A7-77D359BA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A2BD5C-BD37-4528-A3B0-23EC66D71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5D695-4C78-4D7B-9858-3ACB7259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6E27ED1-F242-49F4-B546-B6683E541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FD719-E66A-4D00-B630-BFCED4FD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35DBC6-C9DF-4F54-85F8-457D8F54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35B8B-FB75-46BD-961E-D57701CF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A4DD224-9970-48A7-A103-C6AF2A143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5BD87-D6A8-4277-ADE9-A325A665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1</cp:revision>
  <dcterms:created xsi:type="dcterms:W3CDTF">2020-08-18T13:01:16Z</dcterms:created>
  <dcterms:modified xsi:type="dcterms:W3CDTF">2020-08-18T13:05:01Z</dcterms:modified>
</cp:coreProperties>
</file>