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B0A3-CC4D-49D6-ADA3-9BD0681F6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F89A87-6E62-4EA9-813F-ADF743AC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7AF7C-1A0D-40A9-9B49-309DCF3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84E97-22EA-4494-818A-AC9FD622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1B538-7446-45AC-AB28-584DB7CD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2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93F23-0EA6-40FE-AB80-3566AC3A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478A06-B255-487E-8777-5BE89A7A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584F2-E73E-4B9E-AB7A-56E4B709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A2E2B-7E8E-4380-B218-D56C8BE4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D9DCA-B9DB-453C-B9C9-DA4DD93B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60960-CFD0-4A0F-B730-E740B7623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4B518-E05B-4B07-BD7D-D0B1A347A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EE5F4-E0C4-4423-A389-3CB8E9F6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C87B0-D5A2-4076-9D59-1053547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30BD-C11B-487B-82F4-8A7EA4FB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2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7D16-D903-4A20-987A-F52627A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8C561-C9B7-42F4-99F4-CC4DD951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A2BAD-9BB4-4DBF-93D1-97500594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B09D8-6184-4CBF-B85E-D5DF4A7F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8633A-90B0-468B-AE07-388D08D9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6B9A7-AD6C-4277-8EEE-33C2B2E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E167A-1B89-4B59-8271-37CA35CF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12943-2EB3-4D9C-8377-27D67F0D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55C17-A22F-4887-B5E9-8203CA58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11F27-3C91-4C58-A662-B12D109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FF4F-CD69-4ADC-B92E-93348699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C17DB-2595-47BD-B9FB-E55BE035C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5E9C8-AC6B-4B25-8586-58B04519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93BFD-249D-454B-9852-381AB69B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E2A66-25D2-4BDC-BFDB-50B6B767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0834C-CA5B-46E3-AC7D-48B3AA5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6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9AED0-4466-48F7-AE0B-38C2F10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05860-3C08-4574-A911-FE8ED710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E89B6-1019-4A2E-BA12-0CF84111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569E1-8110-43A8-AC5E-E125F547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9ECAD-DBD8-4272-A2E8-4162A9805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F9C70-88A9-4334-B103-8E718EC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689732-AE54-4959-A2A9-5AD9D977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73D4D-A9A0-4E03-9782-8D1D107A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ADBE-BF12-4DE1-83BE-781237DD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6ED5BC-CB58-4316-A01E-71C85609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9983B8-650D-4634-8511-ED7837F3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56650-80E9-4CF2-AD20-185AC3D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2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43CA0-7419-4500-847E-EEAB3DE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106912-3256-4B8F-81A6-254DE40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4F375-8316-406D-907D-693B9860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18D9E-87FB-484D-B6C1-90F92E2F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0EBB-C68D-4734-A48E-18281BBD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407FD-91B3-408E-91C4-70F71B03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FCC43-C8FC-4B63-9EF0-55E8DE7C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ADE77-65C8-481F-B917-7029F83C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651D3-049E-4B30-8814-22B010A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5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DCCF-45A1-4EEB-A0B0-9DB8BF31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48B72-8FA1-4CAF-ADE5-96555B5C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2D6DF-F62A-40D1-BA4E-FF748509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C8B7D-15CC-4CF3-BE94-2760FA26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75F2F-A8B5-48B1-9150-DFA93BCA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F485-6BFB-4A08-8DC5-CCEE6AB2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4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C79753-F8C7-4DF7-8247-77935A65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11DE1-DAE0-4651-B243-0ED5EB9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69A7D-B35E-4040-A1ED-7147F522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2B7F-E48A-4AA6-B7D1-09CB14C9A08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CF599-0D5B-4EEF-AEDE-B9BA43D1C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1C04D-B82F-4065-A60A-040E70840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3941-247B-4C4D-B733-4369AE54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2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E6FDB59-FCC8-4E94-B88D-FAE902BB3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4BF646-A9B0-465B-B4A3-1DD15D9D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C7F352-761E-4216-92DD-9842FDD4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7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8CF64E-33D8-4708-9A1F-45F8F159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3A2A79-6AB4-4AA9-85F2-EE599FC2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915B20-D34D-4642-96FB-BF24D704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59D3A2-715D-4714-8088-971F1947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7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2</cp:revision>
  <dcterms:created xsi:type="dcterms:W3CDTF">2020-08-19T00:24:24Z</dcterms:created>
  <dcterms:modified xsi:type="dcterms:W3CDTF">2020-08-19T00:29:15Z</dcterms:modified>
</cp:coreProperties>
</file>