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E62E-79BF-4B30-83C1-DEE132F3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85D6AF-3F6E-46B1-AE52-3A08CBFF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6A90-D5B2-4AB1-8D36-3DC7C3A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FB93-F4E9-430F-8522-4A02F11B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C9E5-7FAC-45F7-A618-A917602F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8B17-EFF5-441C-BEAF-06EBD88F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DF99E-4F4A-44E8-8A23-C4DC9F1AE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33944-05ED-4A5A-9AF1-420EB325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26A36-D717-4141-9666-0AA7568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93AA-3330-45FD-804B-9260EAE0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DA477-2DF6-4E0D-85F5-A07301678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F4B98-24DC-42F5-B07D-452CAF2D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6896C-6C98-4D76-85C2-F5729271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916C-6F9D-4F49-A947-0A52A60D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FC3FC-857D-42B6-9784-A7902E3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EFB3-07DC-4083-BB64-BB7464E3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F0175-E2E6-4F1D-B626-A6DBE44F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F2F9B-B5A8-4F4A-965F-C19995EA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D386B-EAD1-4A4A-9A00-CC89164D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3B945-FE4B-4545-9A5F-7344525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E7B95-2AA4-4552-B516-CFBB06D2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38778-42EB-40C1-8D31-037C084D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AF67F-F590-46B5-B4F2-F6014A55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C8D9-CF9A-4C89-9785-D1D3C0C4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7334-245E-4132-9020-97E2FA8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2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DCB2-598D-4987-BD50-6AC0770B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9EE3C-51B9-4660-84EB-690584D05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69A4B-0806-4770-A46F-3BEF5714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F986B-CB43-4F89-8EE8-8FE7078B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FFC75-29F0-49D9-A3A6-0BFD74F5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C0079-BE3A-4451-A7CB-49EC0A5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C720-E405-496F-B44A-09D1209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2A617-40A1-418E-816E-942EAC58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EEBC9-4637-4B54-9BAA-9AB99C24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0F3DA-19CB-481F-A118-024A5567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3533-5B24-41B2-AFA9-19893D4CD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E8D10-1589-4DD9-819E-DAF04465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7E4D1-EB5A-4A48-BF6A-117D0D87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A4B068-1306-419A-9F1C-FC324FBA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86CC3-B2D4-4E19-9DC5-1E1DBD45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72345-B055-4632-A7E0-E00C29BF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FA408-C6AE-4E7B-9EF0-58F58BE3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D44EF-F291-4097-A60C-B71074D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E65D6-3942-4D69-88FA-F24A1266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7FB1A8-DF51-4E46-A4DA-788C5390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D4842-F312-4759-A1E8-4E95BFA2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3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0782-945B-4837-A3F2-E8D1150A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090B9-44B8-4A44-877C-6C429F6E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BC1-7B21-4A58-B6BC-D64A2154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4D69-8D4D-405F-8B97-1B463186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11E0A-1EEC-43D6-96F7-556646A9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67871-EBD0-4D6C-87DB-C8C8E4D4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AA48-005A-4BCF-858E-0A6DE58C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828CE1-657D-4C7C-A6EC-499AB8CF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8E580-1101-4807-920A-0E510DBC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1CE85-A1F7-40B3-A6A5-C77288C2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D6EC5-1B30-475D-82D2-3B46EBCC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E08A4-C563-4FE2-8DC7-3164038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EA7A2-1083-495A-A948-678641EF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C2F45-19DF-4966-B105-74661E97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B062B-98F2-43A3-A286-14E9ED30F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DA7C-ADC4-4DF4-BE77-646345F7ED4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01734-1CC9-48E6-8842-76F8DF02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C699B-174C-4C70-AB46-CEEBB5EF7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7D45-5FDB-435E-B380-E3130D23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6934A0-189A-4FA0-9D2B-CB5A6612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F038DD-F3EA-40C4-9404-205637E2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4CE94C-3D22-4BD6-AB4A-C1288CCE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169D97-0F11-42CB-A85B-F07B3A7B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7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6DFE52-11F4-436F-8068-9F81F767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45D915-2066-4C6A-B63F-4322690D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D2A9D9-909C-4583-B343-C6E244A1A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393797-2ABE-4338-8ADB-E25A6D43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8F755F-2827-40A1-8D38-5ECA2130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0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53681-ABA9-447F-AFB7-81517B57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4DE08D-7356-4985-9AA7-EB9FCB8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9A3E5C-AF12-48A8-B19D-F4408D80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2E3E27-FD01-40FA-92AB-EAB09782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052BCE-82C4-4412-939D-38AF61C3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37D601-C4BF-4AB8-9163-80B7C1A0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88B2D9-662B-4D69-A4A5-B3C6EE89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2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DD6994-0911-4442-9B5A-823EBE38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A6BD1E-8628-4A8C-863C-E7FC8480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5566A4-51DA-44C2-A8E4-B801D5A1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3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7CA20D-CC3A-4BF2-A306-AF8988D8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C8665-6415-485D-9A9E-6A4ABDC0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182B1C-A202-4A5E-88BF-0F57B47D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654E4-4463-4155-84D6-A584E79C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643FD7-94FA-4DEF-8767-42DB311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3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C48EAD-7D72-4B2F-88B2-D5FACC34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9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6DEE1F-9865-422B-A288-4BC176C6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6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9F0CC8-692B-44EC-B275-AEF33430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E1E5B6-C25E-48B8-9A8E-A65FBAEB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CD81EB-08F3-4F1A-A573-74EFE919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077622-3684-4D1F-B602-EB9040D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84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04DDF3-84B3-43B6-8FB0-9E279335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7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031837-40F7-40C3-A183-711AB27E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8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6557BB-15BA-4676-92A1-9287327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790"/>
            <a:ext cx="12192000" cy="5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4F0C8C-B9B6-4B02-B7A6-DF933B35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655E64-C139-4628-8918-978F1B48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7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CFECBC-5D45-41FF-9C8A-EB2F0748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5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2E2252-C8EC-41A9-BA07-99877629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68FDB4-C5B4-4CA5-ACAB-FFEFC881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2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05E4C5-40F4-40FD-9691-4E304B3A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10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ADCF69-A57B-41A5-AE25-6D26B68B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4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FC2ED1-C598-4DF9-BC69-A9F85A2E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1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FDBE8-63E7-458E-9420-3D61B67E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40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3CAA49-3F3D-46D2-9620-9B1B5F4D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B335FF-8664-47BA-8DEB-CDE5C68F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ED5D6B-200F-48F3-99CC-DA6F9D4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62D241-C229-4EC2-AEE5-292E2661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3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06BB04-6A82-4457-B7A4-CA5BD9C2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3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64FFB7-FD43-490A-85F8-B90DE5B5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BBAA5A-508E-448C-A1F2-63031557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790"/>
            <a:ext cx="12192000" cy="5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4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8B760B-A7F3-4DD3-AC47-E977F9AB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51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7BC75-074C-4F6D-9912-9540C76C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0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5AE0A8-8EAE-4302-854F-84883B77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2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AF817A-E536-40A2-81A7-E4188D87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B48B15-1384-4F47-AE46-57FD9046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845E8B-6382-4DF2-8060-86908F1B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8DCE25-BEE6-4EA9-8518-7BBD6471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35AC85-CC75-4BF8-BC22-BFF08EB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0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B4709E-B4A9-4532-9172-DB280C03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3</cp:revision>
  <dcterms:created xsi:type="dcterms:W3CDTF">2020-08-19T00:58:21Z</dcterms:created>
  <dcterms:modified xsi:type="dcterms:W3CDTF">2020-08-19T01:16:08Z</dcterms:modified>
</cp:coreProperties>
</file>