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E6B91-DACC-4CCF-AC05-0BB085EF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FA764C-CF3F-4FFD-A5BA-04D6185FC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4B126-5598-4B1D-BED4-6FEFAFA8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E7D0C-C644-4F3A-8736-CA79A784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9E8FD-FA8C-46E7-8B05-2FB5E63F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1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C2528-607B-4D27-9D7D-A743CB41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23187-3953-483D-86A0-0C5B0E23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5376E-82E6-4367-8EEB-46BBE20A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C37B3-ABEE-4AFF-A602-EF45E07B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3205-D04D-4EB1-B4A1-909869A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4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38B11F-1878-494D-B5DA-D80861DB9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30D19-54AC-4C77-AC1E-E65FB140A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1C4EF-23A0-4E16-B494-5F62A639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3CDB-A0DB-4D54-B5E3-0118F9E0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FC81D-6A49-4B62-8119-6DDAFB21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B2179-FC14-475A-8ECD-0223A61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9DD6D-76CD-41D4-8404-3529DBFE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A1E27-947C-476E-AAD3-210F73CD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4140A-7F43-4CB8-9D6F-96A5EC90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BE22D-469F-4D1E-88DE-EE65B5B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3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31034-6001-41BB-97C1-D006BA25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9503-74FF-4764-AAAC-11EF90C0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2DC21-D907-41C9-9C1F-028E952E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EBCD8-AAF4-410C-BA03-79666A8D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8C9B2-61FC-4383-BF2B-8346B030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4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673C-E02B-499F-898B-351A284A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EA108-02F6-470A-A49D-4300BCD7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3D68A-A2CD-4CED-94C8-CAB533977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77F5A-44FC-4C5B-AD79-308F163A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68A9C-7DCE-420C-95CE-B4D81EEE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0C65A9-5B8F-4FCC-9162-DAD1F9BD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2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3AF30-C509-4040-A2D3-42235958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592E5-3B6F-437F-87F3-02941001A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2E2C1-62DF-4C98-9BF1-4BD37BAAF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5F692D-4D5C-41AE-96A4-96106285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77DA17-FF1B-4CEB-BDA0-CB912DC4E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1AC14A-DA8A-4C1B-8EB2-90870EF7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E72A8F-78DD-4F5E-80EC-E5616D9F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D4BA63-26DC-4A6F-A399-7CE556A2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D1F0-78E0-48A3-8008-2FA8C7C6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59A5B2-DDE1-4FAE-8371-B5EA4DA1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3CFFFC-D535-46C9-90D1-0BB186A5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1B3C31-03D2-4A5B-8CF0-82B35542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5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3669FF-02E0-4D8B-B00C-8ADCD6DC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1DFEE4-DCB6-4595-A10D-C7380686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8ADE4-1983-4987-88A7-5215C741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D3A4-13CD-4EF7-93CC-F91BF150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94570-AB06-4F37-AC53-9D4BB79A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6922F-FE1E-47F4-802D-D069F7744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98577-DABE-4383-A190-0B6B3F6E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A5C2B-6084-4F4C-9B12-6CD66D92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87634-F8D6-4D6A-B9AA-EFCA7E1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D06EB-D838-451F-AFA2-AA6AA19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3F017A-8E08-435B-8EC1-FF608595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B5F40-757D-4CC0-807A-1CB79FC66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3C7929-1BEC-4326-A75F-8C3A39E8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9D6C0-4EEF-458D-A8C9-ABD63DBE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B9763-24B4-43DF-B317-DEA3AFF6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7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781242-4F72-424E-A366-D0EC5696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E9002-6576-4A46-9D47-9E709787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4168-87C4-4118-8DBD-AE1172D0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2F60-C0C7-4EE0-B984-D3AA972E70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2B5FA-4D4D-4017-B94B-D77D60532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6C8F6-B513-4800-B8B4-697B103B1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075A-D01A-4595-8B72-CDA77A52F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7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2846E7-5323-4DB2-9386-DD10C87D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68D7B4-DC8C-4C92-8979-8D1B15DD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6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7CF6F7-0EAF-4160-A145-D797E773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0FDB4F-22A0-4041-9BDA-9E95EA38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3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0D7BFD-A3CD-4E41-A7B3-7F74D0DE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5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F84EF7-01C9-46C5-A999-9BBE105F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790"/>
            <a:ext cx="12192000" cy="5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1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ASIAE_22</cp:lastModifiedBy>
  <cp:revision>2</cp:revision>
  <dcterms:created xsi:type="dcterms:W3CDTF">2020-08-19T00:54:13Z</dcterms:created>
  <dcterms:modified xsi:type="dcterms:W3CDTF">2020-08-19T00:58:16Z</dcterms:modified>
</cp:coreProperties>
</file>