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041E-781D-4D66-B36E-AF7832E6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CF9B7-FF99-4CC1-BCB1-55C1D502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1134D-635F-4E4A-A113-6826D9A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D3E4C-73B5-48A0-BF06-37C3094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CD63D-26C4-422D-A923-E2B0B3EF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4592A-1C06-4BA5-8964-8F3BBE9C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3AF05-AE60-42FA-B5A3-4BD309D6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8C028-045C-4DFF-8F9D-9C6F50CA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D7D8F-01CC-4DD5-BDC3-A6156CE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D60D3-897C-409C-A4E0-CEC14BE5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591D58-9446-4812-B934-AD58FB33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F3D8C-F6D5-4E3E-A19D-EFE0C7009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7806B-1F03-4053-BA26-2EE193C8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8432-639F-46B8-9B2A-1D3F315C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0AD4C-65CC-4693-9695-0DA0E807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AAE91-0A2E-4420-AA89-FB2EE73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EC7B6-DC92-4060-8FB2-08D958BD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1A30D-8412-406C-969D-CC28B78B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04C1D-A8C7-41D3-A0A9-7F4F6836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90858-4EC7-4204-A4FA-F3B38E25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0C39-6348-42A5-8F9E-C8E7FA6C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B3332-D1D9-44B8-8EFC-2B691630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8CF76-15E0-436F-BE06-359207D1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86B0-98FE-455D-80DA-4DB56ACA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74F86-5F17-46C7-AF0B-B28BFF8F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E9EC-853F-44F5-85F8-91B2E53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DC45F-3629-4ECF-8415-E34573901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AB325-E1B5-4D83-8DA6-136F10B1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C8799-9BD8-4FF3-839A-57306748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7BCEE-134F-4E2D-8880-BBC4F262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AF547-0526-4370-9485-F581638C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846C-5C8A-49AB-A806-14A22AA1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CB758-D432-4005-A47A-382A704A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C0D55-606F-41B4-9235-11EC6041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E2A48-8286-41AD-A8C6-0930AFDD5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591F2-A9D0-47B1-A096-2A1EABD5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0E843-4C76-4030-BEE6-A0D4823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BC479C-3D7B-4594-9681-D0BCF357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FA6237-886F-41A5-8ECD-A77EE9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F1E81-74D5-4859-B071-D6E64DEB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835D7-9FD2-46F8-B5F3-C5FF0508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69DD4-DD9A-4C3E-B86A-7281BC2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18A11-A878-4797-B2A7-768BF01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7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D2049-27E7-4EB2-AF05-2BD02885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AA9AC-5F44-47A2-83AD-222DCC05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1CAB8-BD92-4EAB-A54B-DBADF0EE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D605-9D6C-46B4-B0C9-4DD4784C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C8F20-6FDD-46F7-897B-C0E45A3F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77FC0-BF3F-47C7-BC27-EA957AF3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D8F01-5156-4BFA-A9AD-6E04DDC8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FC6A74-EE0E-4E69-AB89-11E235B9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7EE5A-E0B3-425B-A762-7321F645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F03DE-C61B-4835-B8B9-9BDED749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F2FE6-926A-473C-8D1D-0438018A7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22502-8C86-4AEB-9881-65BDC5F07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B75BA-A1BD-4CBB-A8C2-70D0EACE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896E3-B57D-4D69-8234-F66A9CC7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C6225-DBBE-4FFE-B1DC-2D75B4F4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5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0F2396-0AA2-48A6-8DA1-8B20836B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B030D-9B1D-444D-B4D6-BDF470C6A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BCACD-FCA5-408A-A494-3685A64D1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6282-B242-4C30-A9A6-48B6CBB145A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1698-EFAA-4DE7-AF3B-E37B9134B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F9E6-D272-490D-A712-8BDDDF03C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AF4A-00A8-4C6F-930F-A9195B49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133807-B071-4A58-B1BC-D7FA4E7D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19EB40-9B40-42B7-B3B8-0DC50ACC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741EE6-EB2A-406C-BE3C-B366FEAB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42D98-494D-4919-98ED-F943D1E1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E6E1C6-D1A9-4D6F-8939-5CABE7BA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3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27B610-B86D-4B01-99C7-07484372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2</cp:revision>
  <dcterms:created xsi:type="dcterms:W3CDTF">2020-08-19T01:16:18Z</dcterms:created>
  <dcterms:modified xsi:type="dcterms:W3CDTF">2020-08-19T01:21:02Z</dcterms:modified>
</cp:coreProperties>
</file>