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332" r:id="rId4"/>
    <p:sldId id="333" r:id="rId5"/>
    <p:sldId id="336" r:id="rId6"/>
    <p:sldId id="334" r:id="rId7"/>
    <p:sldId id="335" r:id="rId8"/>
    <p:sldId id="337" r:id="rId9"/>
    <p:sldId id="339" r:id="rId10"/>
    <p:sldId id="338" r:id="rId11"/>
    <p:sldId id="340" r:id="rId12"/>
    <p:sldId id="341" r:id="rId13"/>
    <p:sldId id="343" r:id="rId14"/>
    <p:sldId id="342" r:id="rId15"/>
    <p:sldId id="344" r:id="rId16"/>
    <p:sldId id="345" r:id="rId17"/>
    <p:sldId id="346" r:id="rId18"/>
    <p:sldId id="347" r:id="rId19"/>
    <p:sldId id="34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E1C35-32EC-418A-9BDF-8C3F13B2D4F0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F2BCF-F1F3-4E84-9DB7-DF88D7260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14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9691-1C49-4362-B8B4-D426267E27C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20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9691-1C49-4362-B8B4-D426267E27C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3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9691-1C49-4362-B8B4-D426267E27C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3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9691-1C49-4362-B8B4-D426267E27C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133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9691-1C49-4362-B8B4-D426267E27C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74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9691-1C49-4362-B8B4-D426267E27C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52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9691-1C49-4362-B8B4-D426267E27C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63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9691-1C49-4362-B8B4-D426267E27C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26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9691-1C49-4362-B8B4-D426267E27C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4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9691-1C49-4362-B8B4-D426267E27C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52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9691-1C49-4362-B8B4-D426267E27C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2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16084-86B4-4CC8-9E1D-FF0D26998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7B9588-5425-42A3-A550-CD5F6B6B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93A34-7ADA-4FE6-99CD-24115E20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6003-7099-4A1A-865C-AB753128C9E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89C20-4979-400F-AA58-EACDCA01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3547F-39D7-40D9-8A37-AF320EEA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D31-141C-4695-8B8E-E0BE1057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7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B0FCD-8F17-48A8-AF48-64B33040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758AA9-0379-4DA7-80A9-F6D10350D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132A6-E6DD-437A-AAD2-B19EC9D0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6003-7099-4A1A-865C-AB753128C9E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D3228-43DB-47F6-ADEE-12AEF06E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BF08E-A70D-4ED1-AE12-96F37247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D31-141C-4695-8B8E-E0BE1057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80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EDDA25-FC69-4567-867F-5F812DF26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271AF-EC0B-4CBE-82FB-3FF21D7DF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C5FF6-0025-4C65-A059-945E60E8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6003-7099-4A1A-865C-AB753128C9E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F9C45-1AA2-49D1-ADA3-C57A1ACB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A346C-A2EB-420B-969A-C22AB9E7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D31-141C-4695-8B8E-E0BE1057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26C48-C3A5-449B-9010-2B7D6437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BD114-F691-42EE-9A9A-AB1ADD628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E1D3A-6EF6-4327-AA10-5C2D7557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6003-7099-4A1A-865C-AB753128C9E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2AC8C-43D1-4FED-9A46-3EE92957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72444-18B3-4789-B79F-0452BAB1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D31-141C-4695-8B8E-E0BE1057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4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70914-38DB-4FDA-BBC2-563A92E2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14409A-710A-48E4-9072-894825F7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E3664-FEB8-4772-835F-DA5B207C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6003-7099-4A1A-865C-AB753128C9E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B77B9-6721-432E-A2B3-FD8887E8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48418-1B66-45E2-A976-8CCA7B1E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D31-141C-4695-8B8E-E0BE1057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9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3DF6E-B09D-4C24-BC0B-C8559E4F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89D4-D714-4DB8-B055-AE7AE8FE8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D21B06-F716-4CCD-B54A-ABBF85520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F0718-2AE4-49C9-8CEE-4FDDD349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6003-7099-4A1A-865C-AB753128C9E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DBBE5-547F-4719-8E83-8E53F59D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CDB981-39E3-416C-8E58-DCC571FE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D31-141C-4695-8B8E-E0BE1057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8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491FD-5368-49A6-9FE3-3D8D7DCD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84DC79-90F7-4795-8E25-C04195BF8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FA3BB6-4D93-4253-BF2D-32B1C3C14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EF31AF-A2EF-4438-A032-A834F36B7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55E27F-E0E7-44F5-B4B6-329DC36AE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7EC905-2268-4905-BCED-5EE81C95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6003-7099-4A1A-865C-AB753128C9E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6B9027-8CB1-4E52-B570-68A1ADE9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295639-6C9C-4806-B17A-DC8AFB7D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D31-141C-4695-8B8E-E0BE1057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6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F6463-E286-44EC-9528-DBB30B62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F3113D-FB0C-4767-B0E9-FAC37530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6003-7099-4A1A-865C-AB753128C9E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D487F5-C6BA-4B65-BC4A-762D6CD1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E91EDA-0E23-4503-8ABB-9DE1B009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D31-141C-4695-8B8E-E0BE1057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7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C4F1C3-10E9-4554-A173-810C09A1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6003-7099-4A1A-865C-AB753128C9E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98A7EB-F213-4408-AF71-41CEB55A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C14838-242D-405E-A82F-761A45E2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D31-141C-4695-8B8E-E0BE1057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2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ED3B6-2137-41FC-8428-BF99B547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D616C-DD1D-4AC3-8ED1-B634725C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6F3CA-1983-493F-A058-381702559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C56C20-05CF-4F91-9074-87145391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6003-7099-4A1A-865C-AB753128C9E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D21FA2-4546-47E7-9F06-A87BC929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3388D-3DBB-4C73-A7CD-6DA9E6E4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D31-141C-4695-8B8E-E0BE1057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5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E34E2-007D-4E90-B348-62998FE3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3B433B-BBBC-4B2D-BFC8-148BADD6E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0F0AC7-6DD2-4353-A228-EB792393D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06E1F6-F610-4FE5-AF98-5948F5C2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6003-7099-4A1A-865C-AB753128C9E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CFE57-743B-4CE5-BBF1-24F5E3E0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C406B-E338-49AC-9968-2BE732E1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2D31-141C-4695-8B8E-E0BE1057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2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8E5809-40A8-48B3-8A63-92ED11FD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F14EC-5D79-484E-9A78-13CCE6C49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B77B9-FB57-40F8-AF53-08260C828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6003-7099-4A1A-865C-AB753128C9E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284BD-A4E7-4396-A485-7F505169C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BD473-5E80-4339-B28A-70F2482D7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22D31-141C-4695-8B8E-E0BE1057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2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F53C9-1367-4B3D-9AC2-D2C3DEAB9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BF103C-80D0-4FA8-857C-813ECB1D7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78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회로이(가) 표시된 사진&#10;&#10;자동 생성된 설명">
            <a:extLst>
              <a:ext uri="{FF2B5EF4-FFF2-40B4-BE49-F238E27FC236}">
                <a16:creationId xmlns:a16="http://schemas.microsoft.com/office/drawing/2014/main" id="{951BB3CA-9020-4AA6-AD6E-B989615AE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416" y="1564691"/>
            <a:ext cx="9565078" cy="310732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층별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 descr="게임이(가) 표시된 사진&#10;&#10;자동 생성된 설명">
            <a:extLst>
              <a:ext uri="{FF2B5EF4-FFF2-40B4-BE49-F238E27FC236}">
                <a16:creationId xmlns:a16="http://schemas.microsoft.com/office/drawing/2014/main" id="{4421C303-15CA-469B-8164-C2965CB55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363" y="4176713"/>
            <a:ext cx="9688025" cy="2681288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8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회로이(가) 표시된 사진&#10;&#10;자동 생성된 설명">
            <a:extLst>
              <a:ext uri="{FF2B5EF4-FFF2-40B4-BE49-F238E27FC236}">
                <a16:creationId xmlns:a16="http://schemas.microsoft.com/office/drawing/2014/main" id="{0EC0E464-FB20-40F7-AC0A-0FFE56B68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860" y="1677234"/>
            <a:ext cx="10079585" cy="2837615"/>
          </a:xfrm>
          <a:prstGeom prst="rect">
            <a:avLst/>
          </a:prstGeom>
        </p:spPr>
      </p:pic>
      <p:pic>
        <p:nvPicPr>
          <p:cNvPr id="7" name="그림 6" descr="앉아있는이(가) 표시된 사진&#10;&#10;자동 생성된 설명">
            <a:extLst>
              <a:ext uri="{FF2B5EF4-FFF2-40B4-BE49-F238E27FC236}">
                <a16:creationId xmlns:a16="http://schemas.microsoft.com/office/drawing/2014/main" id="{6059F40E-A12D-4BD7-B5F5-6446471EE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24" y="4030944"/>
            <a:ext cx="10153650" cy="262946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층별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AFADB9-302C-4830-A072-602901EE5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619"/>
            <a:ext cx="10286998" cy="291331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Inst_tot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층별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 descr="게임, 남자이(가) 표시된 사진&#10;&#10;자동 생성된 설명">
            <a:extLst>
              <a:ext uri="{FF2B5EF4-FFF2-40B4-BE49-F238E27FC236}">
                <a16:creationId xmlns:a16="http://schemas.microsoft.com/office/drawing/2014/main" id="{824FCBF7-BD83-453F-AC07-C965E59E1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31" y="4094458"/>
            <a:ext cx="10374629" cy="2864115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04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문구, 연필이(가) 표시된 사진&#10;&#10;자동 생성된 설명">
            <a:extLst>
              <a:ext uri="{FF2B5EF4-FFF2-40B4-BE49-F238E27FC236}">
                <a16:creationId xmlns:a16="http://schemas.microsoft.com/office/drawing/2014/main" id="{EEFABC41-1F2C-43BF-9D7C-CE9A5BE03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148"/>
            <a:ext cx="10299940" cy="277365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Inst_tot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층별 판매금액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 descr="앉아있는, 남자, 다른, 게임이(가) 표시된 사진&#10;&#10;자동 생성된 설명">
            <a:extLst>
              <a:ext uri="{FF2B5EF4-FFF2-40B4-BE49-F238E27FC236}">
                <a16:creationId xmlns:a16="http://schemas.microsoft.com/office/drawing/2014/main" id="{3C7A7E1E-8768-4B22-A117-EBBF5E582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38" y="3903040"/>
            <a:ext cx="10377578" cy="295496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9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게임, 남자이(가) 표시된 사진&#10;&#10;자동 생성된 설명">
            <a:extLst>
              <a:ext uri="{FF2B5EF4-FFF2-40B4-BE49-F238E27FC236}">
                <a16:creationId xmlns:a16="http://schemas.microsoft.com/office/drawing/2014/main" id="{7A3F929A-816D-4ABE-B884-7F0B089C0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89" y="1516183"/>
            <a:ext cx="10374629" cy="286411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Inst_tot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층별 판매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 descr="앉아있는, 남자, 다른, 게임이(가) 표시된 사진&#10;&#10;자동 생성된 설명">
            <a:extLst>
              <a:ext uri="{FF2B5EF4-FFF2-40B4-BE49-F238E27FC236}">
                <a16:creationId xmlns:a16="http://schemas.microsoft.com/office/drawing/2014/main" id="{3C7A7E1E-8768-4B22-A117-EBBF5E582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38" y="3903040"/>
            <a:ext cx="10377578" cy="295496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85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캐비닛, 문, 담장이(가) 표시된 사진&#10;&#10;자동 생성된 설명">
            <a:extLst>
              <a:ext uri="{FF2B5EF4-FFF2-40B4-BE49-F238E27FC236}">
                <a16:creationId xmlns:a16="http://schemas.microsoft.com/office/drawing/2014/main" id="{EEC83D3A-CA23-42D8-BEB7-79D998D5B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50321"/>
            <a:ext cx="9998015" cy="270602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이상치 제거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6CF885-38E8-44AE-AC4B-60204DD9C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891" y="3856008"/>
            <a:ext cx="10092905" cy="2804395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6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캐비닛, 담장이(가) 표시된 사진&#10;&#10;자동 생성된 설명">
            <a:extLst>
              <a:ext uri="{FF2B5EF4-FFF2-40B4-BE49-F238E27FC236}">
                <a16:creationId xmlns:a16="http://schemas.microsoft.com/office/drawing/2014/main" id="{8B9E3248-3EDE-4175-A590-F84F27B21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50321"/>
            <a:ext cx="10343071" cy="27754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 descr="방이(가) 표시된 사진&#10;&#10;자동 생성된 설명">
            <a:extLst>
              <a:ext uri="{FF2B5EF4-FFF2-40B4-BE49-F238E27FC236}">
                <a16:creationId xmlns:a16="http://schemas.microsoft.com/office/drawing/2014/main" id="{5C1EF427-5751-4852-9AD9-1EE916436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85" y="3907767"/>
            <a:ext cx="10023893" cy="2950234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100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캐비닛이(가) 표시된 사진&#10;&#10;자동 생성된 설명">
            <a:extLst>
              <a:ext uri="{FF2B5EF4-FFF2-40B4-BE49-F238E27FC236}">
                <a16:creationId xmlns:a16="http://schemas.microsoft.com/office/drawing/2014/main" id="{A88F3D4D-BE93-4F10-BAD8-5430DA5BF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634"/>
            <a:ext cx="10006642" cy="282705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 descr="장난감이(가) 표시된 사진&#10;&#10;자동 생성된 설명">
            <a:extLst>
              <a:ext uri="{FF2B5EF4-FFF2-40B4-BE49-F238E27FC236}">
                <a16:creationId xmlns:a16="http://schemas.microsoft.com/office/drawing/2014/main" id="{410C4896-EFAB-43B3-A6F8-D31C20A3F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38" y="3847381"/>
            <a:ext cx="10084280" cy="3010619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75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캐비닛, 담장이(가) 표시된 사진&#10;&#10;자동 생성된 설명">
            <a:extLst>
              <a:ext uri="{FF2B5EF4-FFF2-40B4-BE49-F238E27FC236}">
                <a16:creationId xmlns:a16="http://schemas.microsoft.com/office/drawing/2014/main" id="{53E9C591-8B0B-44B9-B9AB-989B414AB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71" y="1635048"/>
            <a:ext cx="10479243" cy="262677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Inst_tot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 descr="다채로운, 방이(가) 표시된 사진&#10;&#10;자동 생성된 설명">
            <a:extLst>
              <a:ext uri="{FF2B5EF4-FFF2-40B4-BE49-F238E27FC236}">
                <a16:creationId xmlns:a16="http://schemas.microsoft.com/office/drawing/2014/main" id="{A8FBFBF2-7E90-4155-951A-D36BDABB5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287" y="3736777"/>
            <a:ext cx="10479243" cy="3046786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037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캐비닛, 건물, 문이(가) 표시된 사진&#10;&#10;자동 생성된 설명">
            <a:extLst>
              <a:ext uri="{FF2B5EF4-FFF2-40B4-BE49-F238E27FC236}">
                <a16:creationId xmlns:a16="http://schemas.microsoft.com/office/drawing/2014/main" id="{56ED4BE6-1EA1-4BDA-89C4-8D71E0EB7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5908"/>
            <a:ext cx="10236518" cy="246229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Inst_tot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파트별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 descr="장난감, 배이(가) 표시된 사진&#10;&#10;자동 생성된 설명">
            <a:extLst>
              <a:ext uri="{FF2B5EF4-FFF2-40B4-BE49-F238E27FC236}">
                <a16:creationId xmlns:a16="http://schemas.microsoft.com/office/drawing/2014/main" id="{C7071F08-4259-412E-A412-E8D95CD26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011" y="3573385"/>
            <a:ext cx="10305529" cy="3252171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7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캐비닛, 담장이(가) 표시된 사진&#10;&#10;자동 생성된 설명">
            <a:extLst>
              <a:ext uri="{FF2B5EF4-FFF2-40B4-BE49-F238E27FC236}">
                <a16:creationId xmlns:a16="http://schemas.microsoft.com/office/drawing/2014/main" id="{BB201E61-89BD-4695-9C88-CF84F3603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" y="1650320"/>
            <a:ext cx="9453913" cy="281601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카테고리별 이상치 제거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236E58-5028-4B45-94B7-F8758DE7A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337" y="4030944"/>
            <a:ext cx="9590618" cy="2629460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05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캐비닛이(가) 표시된 사진&#10;&#10;자동 생성된 설명">
            <a:extLst>
              <a:ext uri="{FF2B5EF4-FFF2-40B4-BE49-F238E27FC236}">
                <a16:creationId xmlns:a16="http://schemas.microsoft.com/office/drawing/2014/main" id="{64AD75C9-F538-4F86-BFB2-027A2DCAC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5223"/>
            <a:ext cx="9520989" cy="262946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58FD89-B7FE-4F37-9025-D1FE6D4EB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267" y="3874168"/>
            <a:ext cx="9660256" cy="2983832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3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캐비닛이(가) 표시된 사진&#10;&#10;자동 생성된 설명">
            <a:extLst>
              <a:ext uri="{FF2B5EF4-FFF2-40B4-BE49-F238E27FC236}">
                <a16:creationId xmlns:a16="http://schemas.microsoft.com/office/drawing/2014/main" id="{2491EA33-5013-4C9A-8923-EDE6CD008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36295"/>
            <a:ext cx="9462281" cy="261486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  <a:endParaRPr lang="en-US" altLang="ko-KR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1159A7-16E3-4AC2-AC5E-5A2BCCF1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32" y="3842084"/>
            <a:ext cx="9550512" cy="2818319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60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  <a:endParaRPr lang="en-US" altLang="ko-KR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카테고리별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1159A7-16E3-4AC2-AC5E-5A2BCCF1B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976" y="3230880"/>
            <a:ext cx="9660256" cy="3429523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93CE60-DAC8-4685-82E3-8E03305D4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594" y="467724"/>
            <a:ext cx="9660256" cy="30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6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캐비닛이(가) 표시된 사진&#10;&#10;자동 생성된 설명">
            <a:extLst>
              <a:ext uri="{FF2B5EF4-FFF2-40B4-BE49-F238E27FC236}">
                <a16:creationId xmlns:a16="http://schemas.microsoft.com/office/drawing/2014/main" id="{51E3CF96-96AD-4B6A-8F8E-57E6B70DD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933"/>
            <a:ext cx="9454662" cy="247709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  <a:endParaRPr lang="en-US" altLang="ko-KR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829906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카테고리별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 descr="오렌지, 다채로운, 앉아있는, 채색된이(가) 표시된 사진&#10;&#10;자동 생성된 설명">
            <a:extLst>
              <a:ext uri="{FF2B5EF4-FFF2-40B4-BE49-F238E27FC236}">
                <a16:creationId xmlns:a16="http://schemas.microsoft.com/office/drawing/2014/main" id="{1A592EE1-1C5C-4096-8E1D-07AA87839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16" y="3786154"/>
            <a:ext cx="9574977" cy="2874249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93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캐비닛이(가) 표시된 사진&#10;&#10;자동 생성된 설명">
            <a:extLst>
              <a:ext uri="{FF2B5EF4-FFF2-40B4-BE49-F238E27FC236}">
                <a16:creationId xmlns:a16="http://schemas.microsoft.com/office/drawing/2014/main" id="{E72661E1-7218-49F5-BDAC-56BFD543E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4876"/>
            <a:ext cx="9462281" cy="264253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  <a:endParaRPr lang="en-US" altLang="ko-KR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Inst_tot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829906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카테고리별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 descr="배이(가) 표시된 사진&#10;&#10;자동 생성된 설명">
            <a:extLst>
              <a:ext uri="{FF2B5EF4-FFF2-40B4-BE49-F238E27FC236}">
                <a16:creationId xmlns:a16="http://schemas.microsoft.com/office/drawing/2014/main" id="{6CCDC5DD-5DBC-4C07-8278-A748886EB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1" y="3906254"/>
            <a:ext cx="9534873" cy="2754150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2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오렌지, 다채로운, 앉아있는, 채색된이(가) 표시된 사진&#10;&#10;자동 생성된 설명">
            <a:extLst>
              <a:ext uri="{FF2B5EF4-FFF2-40B4-BE49-F238E27FC236}">
                <a16:creationId xmlns:a16="http://schemas.microsoft.com/office/drawing/2014/main" id="{9CF76E12-7514-44B9-A09D-0ACA64458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15" y="1538854"/>
            <a:ext cx="9574977" cy="249209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  <a:endParaRPr lang="en-US" altLang="ko-KR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buyer_nm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카테고리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Inst_tot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829906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카테고리별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 descr="배이(가) 표시된 사진&#10;&#10;자동 생성된 설명">
            <a:extLst>
              <a:ext uri="{FF2B5EF4-FFF2-40B4-BE49-F238E27FC236}">
                <a16:creationId xmlns:a16="http://schemas.microsoft.com/office/drawing/2014/main" id="{6CCDC5DD-5DBC-4C07-8278-A748886EB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11" y="3642360"/>
            <a:ext cx="9534873" cy="3018044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29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86E6F8-2A51-456D-96CB-C61A0EB68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469"/>
            <a:ext cx="9454662" cy="283912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1" y="1481043"/>
            <a:ext cx="3555971" cy="338554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층별 이상치 제거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70" y="557282"/>
            <a:ext cx="355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0157B0-9793-4B55-BBBE-DE710E21F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825" y="3905250"/>
            <a:ext cx="9578487" cy="277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8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1338</Words>
  <Application>Microsoft Office PowerPoint</Application>
  <PresentationFormat>와이드스크린</PresentationFormat>
  <Paragraphs>353</Paragraphs>
  <Slides>19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나눔스퀘어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Chung Seokmok</dc:creator>
  <cp:lastModifiedBy>Chung Seokmok</cp:lastModifiedBy>
  <cp:revision>1</cp:revision>
  <dcterms:created xsi:type="dcterms:W3CDTF">2020-08-19T03:44:46Z</dcterms:created>
  <dcterms:modified xsi:type="dcterms:W3CDTF">2020-08-19T03:45:53Z</dcterms:modified>
</cp:coreProperties>
</file>