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34A43-DAF4-43B5-B123-595E12017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85F65C-011B-4DC3-BC6D-D69D61E2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43864-F371-410D-A165-A2D1C398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81FAC-696A-4623-A172-05C6D4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53E00-1278-4C02-9A32-38974DC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790E8-F953-4981-A05E-06BDB1B0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D06C2-8554-4F4E-9492-103FA9E4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D6AAB-2DA4-4A55-82A4-3B82ABD0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C34C-B114-4F9F-BB25-601DB154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5509E-61CC-4657-BCA2-4C1A3D7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BAE34-885C-4A56-AF0D-77FFA2924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ADBDA-B88F-4E55-A05E-7B89F13A3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DD7B4-3ED3-44D9-9C85-415BE9AA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96370-048D-46E4-9233-2C6858B5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239FB-0236-4AE5-8644-2B2A9FD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0EA9-E46B-44B9-A970-1CCE5AA4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7422-26C1-4816-8751-7DDDD5F5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B625-732E-46E2-AA36-64722347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BE113-38AC-47ED-AE82-226766F5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27E16-9025-4643-8A71-C24B6037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1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21429-9F0D-42F6-998A-5F304F91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9D6BE-6F18-4C6F-B2D8-A71DA84F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94064-B2FB-49C7-AD71-C7D3B8C5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5F0E0-2A72-428F-82AC-9F028D6D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A3BEC-6A32-4DF5-9E34-759558BD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4A3A3-F951-4660-AF37-4C977213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0079D-FDDA-4868-8DDF-8B6EE8831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E4AE4-E766-4D2B-B523-C258524C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59D5F-7FF9-42DA-93E0-79652699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0C206-F0C7-4316-BAA2-569FE8E2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4F423-69B7-482A-B65F-0D215F7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1BC67-7C0C-4C17-BF2B-35422B2C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D426F-D7AC-42E6-8D93-644B8865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E3D84-1614-4978-AF2F-B58DB7D5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1248A5-907C-42E0-A550-60A853E61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A4B03-E0B3-4AF6-B352-191E713B6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B5D4B-3BF5-409A-B0A3-9BE6F295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0E06F2-E585-494E-86DC-3E9510A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087A1-0859-4FBA-8AE6-865EB4C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6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5D1-86CF-419D-9CE6-F604AE6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817F4-CA59-4F96-A110-40B4C39E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D72B9-5AAB-4D93-9EC8-25FAECA1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5D0C36-B913-4338-9748-463B3CC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B5D56-3B6C-4BCF-AFFE-99352A1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EA7DF0-E9C0-4F11-AA03-D7A960C7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3E7AF-95B5-49B2-BB16-940AD1CF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3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8B49-5BBC-45CB-912E-26B59C58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C9B2E-50E5-4D6F-A76C-ACFB11BEC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C649D-2AFA-43A3-8344-28DFEEAC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DE42A-B63E-4CDB-B0D9-D2921ADA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DFE50-1EEE-4B2C-95B3-D962263E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84BE0-471C-4897-A475-30F5AC6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3323-E8CE-469F-988D-16217FF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213B4C-2496-42F9-963D-D35F1658B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561CB-58AE-40CA-9DA7-EF0D76E6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E88F9-2C03-4CB0-AA6A-4C58C4B2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13B64-C389-4138-A704-07DC6A23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0B52F-2776-4459-B23A-46D1A4FF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EE556-463A-431B-8EAA-B2569A0C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EBDAD-A04E-4B75-AAA3-26727D1C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E36F7-059F-49FB-B7FD-FD0C7DB6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093A-4540-4F5C-88B3-5C5C6AD0B5A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B0A0E-A767-484B-9A29-B4CCDE5AB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485E3-AF11-429A-A966-EAFC96C4E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B504-888E-4817-8504-F726C363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5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75A579-2DB5-4B18-AF8E-918C6A731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9" y="0"/>
            <a:ext cx="6397951" cy="3245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6F49F2-A00F-427C-9588-D222A7FB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07693" cy="3182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99DB0D-905D-4559-ACE4-DFBCF6E0B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02262"/>
            <a:ext cx="6096000" cy="3455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DFC977-0D58-41A3-8DDC-C03512FB7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08" y="3429000"/>
            <a:ext cx="6324392" cy="33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014EEE-D054-40D3-8788-0660EA46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6" y="3386478"/>
            <a:ext cx="6079483" cy="3470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46DBB-7B4B-4779-838D-99D3A0ADD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7872"/>
            <a:ext cx="6112516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55496-8658-4E95-8B67-09D6116C6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" y="0"/>
            <a:ext cx="6096000" cy="3228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9B6562-4684-4239-A0F2-A23CD2B6A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17852" cy="31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E0B20-4B7C-491C-98C3-B12ABCAD64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120000" cy="36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90B0BC-1D2F-4241-8D4A-E94A9973CE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120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92431D-035D-4ACB-B371-0BAD5044A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99" y="3616312"/>
            <a:ext cx="6120000" cy="3241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F1AB3F-355D-47B3-9D5F-961DA543F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16312"/>
            <a:ext cx="6120000" cy="32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AA0C1-CA2C-44A7-A6D9-BF330CB9FC3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C056D6-6006-44CC-9452-F99DD6D3F90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0"/>
            <a:ext cx="6120000" cy="34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1897E4-0617-4FEB-864B-56251F3C10EA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000"/>
            <a:ext cx="6120000" cy="34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D2DBB1-DD91-4337-8298-076BCD7197F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438000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B61F33-F925-4083-B3ED-7361DAAE5D8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000"/>
            <a:ext cx="6120000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24AB25-71EF-4526-9E8D-DE28E54DCAF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41" y="3415852"/>
            <a:ext cx="6120000" cy="34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11BBCA-09CC-4A02-BA88-70A2D610DC3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475BE8-738C-49EA-A3ED-5089EA20098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81" y="4148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F86D80-F384-4AA3-A2F5-0F42862ED35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0000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D3AFB6-40C3-4D61-A0D9-53B6626E657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0"/>
            <a:ext cx="6120000" cy="34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93C81A-3FE8-46D6-B0B5-A538211DBD9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000"/>
            <a:ext cx="6120000" cy="34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0BD8EE-DB68-4AD4-8FE6-C8DFDDE3E49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438001"/>
            <a:ext cx="61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2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호성</dc:creator>
  <cp:lastModifiedBy>황 호성</cp:lastModifiedBy>
  <cp:revision>4</cp:revision>
  <dcterms:created xsi:type="dcterms:W3CDTF">2020-08-18T06:17:06Z</dcterms:created>
  <dcterms:modified xsi:type="dcterms:W3CDTF">2020-08-18T08:22:18Z</dcterms:modified>
</cp:coreProperties>
</file>