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34A43-DAF4-43B5-B123-595E12017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85F65C-011B-4DC3-BC6D-D69D61E27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F43864-F371-410D-A165-A2D1C398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093A-4540-4F5C-88B3-5C5C6AD0B5A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281FAC-696A-4623-A172-05C6D4D5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353E00-1278-4C02-9A32-38974DC7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B504-888E-4817-8504-F726C363E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07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790E8-F953-4981-A05E-06BDB1B0F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5D06C2-8554-4F4E-9492-103FA9E47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9D6AAB-2DA4-4A55-82A4-3B82ABD03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093A-4540-4F5C-88B3-5C5C6AD0B5A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EEC34C-B114-4F9F-BB25-601DB154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5509E-61CC-4657-BCA2-4C1A3D7C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B504-888E-4817-8504-F726C363E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45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3BAE34-885C-4A56-AF0D-77FFA2924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FADBDA-B88F-4E55-A05E-7B89F13A3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7DD7B4-3ED3-44D9-9C85-415BE9AA4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093A-4540-4F5C-88B3-5C5C6AD0B5A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96370-048D-46E4-9233-2C6858B5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0239FB-0236-4AE5-8644-2B2A9FDE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B504-888E-4817-8504-F726C363E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73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00EA9-E46B-44B9-A970-1CCE5AA48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87422-26C1-4816-8751-7DDDD5F50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DB625-732E-46E2-AA36-647223470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093A-4540-4F5C-88B3-5C5C6AD0B5A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BE113-38AC-47ED-AE82-226766F5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327E16-9025-4643-8A71-C24B6037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B504-888E-4817-8504-F726C363E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61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21429-9F0D-42F6-998A-5F304F915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99D6BE-6F18-4C6F-B2D8-A71DA84F8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394064-B2FB-49C7-AD71-C7D3B8C5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093A-4540-4F5C-88B3-5C5C6AD0B5A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95F0E0-2A72-428F-82AC-9F028D6DA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A3BEC-6A32-4DF5-9E34-759558BD3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B504-888E-4817-8504-F726C363E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48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4A3A3-F951-4660-AF37-4C977213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90079D-FDDA-4868-8DDF-8B6EE8831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E4AE4-E766-4D2B-B523-C258524CF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F59D5F-7FF9-42DA-93E0-79652699F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093A-4540-4F5C-88B3-5C5C6AD0B5A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80C206-F0C7-4316-BAA2-569FE8E2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24F423-69B7-482A-B65F-0D215F71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B504-888E-4817-8504-F726C363E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32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1BC67-7C0C-4C17-BF2B-35422B2C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BD426F-D7AC-42E6-8D93-644B88653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8E3D84-1614-4978-AF2F-B58DB7D5B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1248A5-907C-42E0-A550-60A853E61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0A4B03-E0B3-4AF6-B352-191E713B6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AB5D4B-3BF5-409A-B0A3-9BE6F295C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093A-4540-4F5C-88B3-5C5C6AD0B5A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0E06F2-E585-494E-86DC-3E9510A9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3087A1-0859-4FBA-8AE6-865EB4CD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B504-888E-4817-8504-F726C363E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36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185D1-86CF-419D-9CE6-F604AE69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9817F4-CA59-4F96-A110-40B4C39E1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093A-4540-4F5C-88B3-5C5C6AD0B5A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5D72B9-5AAB-4D93-9EC8-25FAECA1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5D0C36-B913-4338-9748-463B3CC7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B504-888E-4817-8504-F726C363E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08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FB5D56-3B6C-4BCF-AFFE-99352A12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093A-4540-4F5C-88B3-5C5C6AD0B5A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EA7DF0-E9C0-4F11-AA03-D7A960C7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43E7AF-95B5-49B2-BB16-940AD1CF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B504-888E-4817-8504-F726C363E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83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48B49-5BBC-45CB-912E-26B59C58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2C9B2E-50E5-4D6F-A76C-ACFB11BEC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FC649D-2AFA-43A3-8344-28DFEEACA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6DE42A-B63E-4CDB-B0D9-D2921ADAA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093A-4540-4F5C-88B3-5C5C6AD0B5A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FDFE50-1EEE-4B2C-95B3-D962263E9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384BE0-471C-4897-A475-30F5AC66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B504-888E-4817-8504-F726C363E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92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73323-E8CE-469F-988D-16217FF84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213B4C-2496-42F9-963D-D35F1658B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E561CB-58AE-40CA-9DA7-EF0D76E61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FE88F9-2C03-4CB0-AA6A-4C58C4B29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093A-4540-4F5C-88B3-5C5C6AD0B5A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D13B64-C389-4138-A704-07DC6A23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10B52F-2776-4459-B23A-46D1A4FF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B504-888E-4817-8504-F726C363E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37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1EE556-463A-431B-8EAA-B2569A0C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5EBDAD-A04E-4B75-AAA3-26727D1C1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E36F7-059F-49FB-B7FD-FD0C7DB6F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6093A-4540-4F5C-88B3-5C5C6AD0B5A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1B0A0E-A767-484B-9A29-B4CCDE5AB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5485E3-AF11-429A-A966-EAFC96C4E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9B504-888E-4817-8504-F726C363E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45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275A579-2DB5-4B18-AF8E-918C6A731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049" y="0"/>
            <a:ext cx="6397951" cy="32458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6F49F2-A00F-427C-9588-D222A7FB5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007693" cy="31821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99DB0D-905D-4559-ACE4-DFBCF6E0B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402262"/>
            <a:ext cx="6096000" cy="34557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3DFC977-0D58-41A3-8DDC-C03512FB75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608" y="3429000"/>
            <a:ext cx="6324392" cy="33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9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1014EEE-D054-40D3-8788-0660EA462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516" y="3386478"/>
            <a:ext cx="6079483" cy="34703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746DBB-7B4B-4779-838D-99D3A0ADD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427872"/>
            <a:ext cx="6112516" cy="3429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755496-8658-4E95-8B67-09D6116C6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6" y="0"/>
            <a:ext cx="6096000" cy="32289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09B6562-4684-4239-A0F2-A23CD2B6A8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17852" cy="318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4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1E0B20-4B7C-491C-98C3-B12ABCAD64D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6120000" cy="36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90B0BC-1D2F-4241-8D4A-E94A9973CE8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1"/>
            <a:ext cx="6120000" cy="360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92431D-035D-4ACB-B371-0BAD5044A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999" y="3616312"/>
            <a:ext cx="6120000" cy="32416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FF1AB3F-355D-47B3-9D5F-961DA543FA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616312"/>
            <a:ext cx="6120000" cy="324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6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E067BC-F6AA-469A-BFE9-EA4C6EFAB96C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1028"/>
            <a:ext cx="6120000" cy="34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784254-5E30-409F-BEBC-77AE4968CC3B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000" y="-1084"/>
            <a:ext cx="6120000" cy="34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66FBB31-1FC6-493F-B00A-FF3B2CA4555E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20000" cy="342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79596D8-854A-441D-A11D-0D656E0FFC14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000" y="3375514"/>
            <a:ext cx="612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0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FAA0C1-CA2C-44A7-A6D9-BF330CB9FC36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20000" cy="34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C056D6-6006-44CC-9452-F99DD6D3F90E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000" y="0"/>
            <a:ext cx="6120000" cy="342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C1897E4-0617-4FEB-864B-56251F3C10EA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0000"/>
            <a:ext cx="6120000" cy="342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2D2DBB1-DD91-4337-8298-076BCD7197F5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000" y="3438000"/>
            <a:ext cx="612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96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DB61F33-F925-4083-B3ED-7361DAAE5D8A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0000"/>
            <a:ext cx="6120000" cy="34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24AB25-71EF-4526-9E8D-DE28E54DCAF0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041" y="3415852"/>
            <a:ext cx="6120000" cy="342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C11BBCA-09CC-4A02-BA88-70A2D610DC3E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20000" cy="342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0475BE8-738C-49EA-A3ED-5089EA200983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081" y="4148"/>
            <a:ext cx="612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1F86D80-F384-4AA3-A2F5-0F42862ED35C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20000" cy="34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D3AFB6-40C3-4D61-A0D9-53B6626E657C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000" y="0"/>
            <a:ext cx="6120000" cy="342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793C81A-3FE8-46D6-B0B5-A538211DBD9F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0000"/>
            <a:ext cx="6120000" cy="342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30BD8EE-DB68-4AD4-8FE6-C8DFDDE3E493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000" y="3438001"/>
            <a:ext cx="612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21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F8DBBE7-1864-451D-9570-5C66353DB6A9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20000" cy="34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5A0F13-68D1-4997-8CEA-E19F3964B355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000" y="0"/>
            <a:ext cx="6120000" cy="342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98C5A5-5F01-4E71-8599-A7E429F5EB49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8001"/>
            <a:ext cx="6120000" cy="342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0134BDE-EE74-4605-A2AB-AF483C5ACBA2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000" y="3438001"/>
            <a:ext cx="612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29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호성</dc:creator>
  <cp:lastModifiedBy>황 호성</cp:lastModifiedBy>
  <cp:revision>6</cp:revision>
  <dcterms:created xsi:type="dcterms:W3CDTF">2020-08-18T06:17:06Z</dcterms:created>
  <dcterms:modified xsi:type="dcterms:W3CDTF">2020-08-18T09:23:54Z</dcterms:modified>
</cp:coreProperties>
</file>