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FE950-5411-4353-B8C0-F4ACCF9A1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AA3FAF-6C8D-4977-A51D-058393BF5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5BE16-F026-4040-AA19-11F173F3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23276-BCB3-4DFC-8BA0-2E79635A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3DA92-DF2B-40AC-8EB7-494C2775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90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AC0A2-6C0A-4DBD-A282-7F9D78EF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B59CA0-B933-4DF7-BB85-77559AAAF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83B13-5ABF-4C5C-B84D-5F21ACC9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18146-56F4-4861-9514-B878DF10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A59AA-8185-453B-B14D-4DD5DAF4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78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9FB18C-1878-42F4-A2A0-8277663E8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8BA353-96A4-4557-955F-287F238D2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B408B-49DA-4B25-9789-EC55D6FD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DF173-7E71-4CAD-BE33-8C848119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23F8E-E1CB-45B6-97DA-CD2C963B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2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182B4-7AE6-4191-BC83-D0047E88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C19B0-F63A-451E-AEBC-1B5AEE10C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6723D-955C-4F4F-8CA0-B9468D64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01916-BA26-4864-A5B0-1D8C4334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D93EF9-E4C6-4AD7-A41D-8E5D83E8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1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1CDF4-AFA6-441C-AF98-E3639B1D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FA4877-02BC-4DDA-BAD6-AA70EFF38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6E5BB-7F2B-4233-8272-1A8B9D27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0D609-CFE5-433D-B038-3CB0C2DD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8AB74-1F5E-4B7A-B5D4-2AE09EF1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1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1458-5091-4063-937C-36205E63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69C57-90C2-45F0-9352-655B591EA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A4F974-5D2D-4880-8CED-111781309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11B0B3-8A14-4DE0-ACA3-52B70EC1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4C3499-763D-4215-ADEB-5CD84F9D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B18D8A-BC6E-4F15-8E43-F8965E04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1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22E1E-7687-4104-BE5D-C6E80F4C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4CD0B9-F980-41AB-B2CA-5E6A1CE40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899D7F-63AF-4FBC-A9DD-3ADB2AAA4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8DA81C-DF00-452F-8359-481935EBB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16588E-79E9-46B2-BED7-105CA7B46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3626B0-631D-4BEF-A36A-C07DCB4B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70101E-D1F7-4203-BEB8-8439EC79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91E63F-7803-4CFF-9FA0-AFCA226C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5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58C1-9EEE-4A26-B852-35B782DF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DE6AF4-6367-4983-8279-0A15F34C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BC4501-E123-4453-AABC-0AC2C8FB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963330-7803-4593-B2E2-FA9D58E0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74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4293F2-1A11-4B64-8021-E2582E488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DF0251-BD30-407C-B4A3-8F322BBE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786ABA-A56A-4BC7-BF15-F297F2EB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42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34363-CCF7-410B-8508-4946D0B7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8B4A8-6DCB-4F23-BE5D-0FB1DE9E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0E0D4E-7B5E-4383-99A5-D030074C9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579B3A-D4D6-45E1-9D6C-01019102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0B7C4A-88D0-4001-956D-DEBCE377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B4A91A-857C-4887-85C7-D717E1A7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22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36460-DC15-4CAC-89DA-CEDA9019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9001D3-4152-4A33-A020-90003C045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39E0A3-A13A-4FD5-9C01-87019668B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45A63D-47AB-41B6-89B4-21A95A89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F262E-0161-42B4-A974-5B1AE50D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659CB-5B16-4E66-A8B9-C5E5FD44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90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491931-C358-4D02-ACF2-4357DB31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4DD161-BF35-44E0-A289-0F43A9791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FC2FE-3AF1-4268-8C63-C1D76A8EC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AEF41-5D68-4C65-9A5A-406483D77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BC0A1-43BD-42BA-9922-CF92D2E8F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61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E34C8D7-DA85-4854-9E1C-BCBF88D24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94277"/>
              </p:ext>
            </p:extLst>
          </p:nvPr>
        </p:nvGraphicFramePr>
        <p:xfrm>
          <a:off x="385893" y="826770"/>
          <a:ext cx="11467751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958">
                  <a:extLst>
                    <a:ext uri="{9D8B030D-6E8A-4147-A177-3AD203B41FA5}">
                      <a16:colId xmlns:a16="http://schemas.microsoft.com/office/drawing/2014/main" val="3782217177"/>
                    </a:ext>
                  </a:extLst>
                </a:gridCol>
                <a:gridCol w="1482041">
                  <a:extLst>
                    <a:ext uri="{9D8B030D-6E8A-4147-A177-3AD203B41FA5}">
                      <a16:colId xmlns:a16="http://schemas.microsoft.com/office/drawing/2014/main" val="2876460683"/>
                    </a:ext>
                  </a:extLst>
                </a:gridCol>
                <a:gridCol w="1445895">
                  <a:extLst>
                    <a:ext uri="{9D8B030D-6E8A-4147-A177-3AD203B41FA5}">
                      <a16:colId xmlns:a16="http://schemas.microsoft.com/office/drawing/2014/main" val="4264829965"/>
                    </a:ext>
                  </a:extLst>
                </a:gridCol>
                <a:gridCol w="6587857">
                  <a:extLst>
                    <a:ext uri="{9D8B030D-6E8A-4147-A177-3AD203B41FA5}">
                      <a16:colId xmlns:a16="http://schemas.microsoft.com/office/drawing/2014/main" val="566232906"/>
                    </a:ext>
                  </a:extLst>
                </a:gridCol>
              </a:tblGrid>
              <a:tr h="339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 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측정척도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측정방법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50014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cust_id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회원별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다항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회원</a:t>
                      </a:r>
                      <a:r>
                        <a:rPr lang="en-US" altLang="ko-KR" dirty="0"/>
                        <a:t>ID(0~29999)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591799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sales_date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날짜별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다항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날짜</a:t>
                      </a:r>
                      <a:r>
                        <a:rPr lang="en-US" altLang="ko-KR" dirty="0"/>
                        <a:t>(2000-05-01 0:00 ~ 2001-04-29)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33513"/>
                  </a:ext>
                </a:extLst>
              </a:tr>
              <a:tr h="308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sales_date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날짜별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시간</a:t>
                      </a:r>
                      <a:r>
                        <a:rPr lang="en-US" altLang="ko-KR" dirty="0"/>
                        <a:t>(1212)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86456"/>
                  </a:ext>
                </a:extLst>
              </a:tr>
              <a:tr h="308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str_nm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지점별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지점별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본점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무역점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천호점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신촌점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35517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goodcd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코드별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다항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 err="1"/>
                        <a:t>코드별</a:t>
                      </a:r>
                      <a:r>
                        <a:rPr lang="en-US" altLang="ko-KR" dirty="0"/>
                        <a:t>(4.24356E+12)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652244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brd_nm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브랜드별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 err="1"/>
                        <a:t>울티모</a:t>
                      </a:r>
                      <a:r>
                        <a:rPr lang="en-US" altLang="ko-KR" dirty="0"/>
                        <a:t>, 2: </a:t>
                      </a:r>
                      <a:r>
                        <a:rPr lang="ko-KR" altLang="en-US" dirty="0" err="1"/>
                        <a:t>레드옥스</a:t>
                      </a:r>
                      <a:r>
                        <a:rPr lang="en-US" altLang="ko-KR" dirty="0"/>
                        <a:t>, 3: </a:t>
                      </a:r>
                      <a:r>
                        <a:rPr lang="ko-KR" altLang="en-US" dirty="0" err="1"/>
                        <a:t>빈폴</a:t>
                      </a:r>
                      <a:r>
                        <a:rPr lang="en-US" altLang="ko-KR" dirty="0"/>
                        <a:t>, 4. </a:t>
                      </a:r>
                      <a:r>
                        <a:rPr lang="ko-KR" altLang="en-US" dirty="0" err="1"/>
                        <a:t>아뜨레</a:t>
                      </a:r>
                      <a:r>
                        <a:rPr lang="ko-KR" altLang="en-US" dirty="0"/>
                        <a:t> 등등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54538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corner_nm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코너별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넥타이</a:t>
                      </a:r>
                      <a:r>
                        <a:rPr lang="en-US" altLang="ko-KR" dirty="0"/>
                        <a:t>, 2: </a:t>
                      </a:r>
                      <a:r>
                        <a:rPr lang="ko-KR" altLang="en-US" dirty="0"/>
                        <a:t>완구</a:t>
                      </a:r>
                      <a:r>
                        <a:rPr lang="en-US" altLang="ko-KR" dirty="0"/>
                        <a:t>, 3: TOP</a:t>
                      </a:r>
                      <a:r>
                        <a:rPr lang="ko-KR" altLang="en-US" dirty="0"/>
                        <a:t>디자이너</a:t>
                      </a:r>
                      <a:r>
                        <a:rPr lang="en-US" altLang="ko-KR" dirty="0"/>
                        <a:t>, 4: </a:t>
                      </a:r>
                      <a:r>
                        <a:rPr lang="ko-KR" altLang="en-US" dirty="0"/>
                        <a:t>캐릭터 등등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71514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pc_nm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층별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다항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캐주얼</a:t>
                      </a:r>
                      <a:r>
                        <a:rPr lang="en-US" altLang="ko-KR" dirty="0"/>
                        <a:t>, 2: </a:t>
                      </a:r>
                      <a:r>
                        <a:rPr lang="ko-KR" altLang="en-US" dirty="0" err="1"/>
                        <a:t>진캐주얼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3: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트래디셔널</a:t>
                      </a:r>
                      <a:r>
                        <a:rPr lang="en-US" altLang="ko-KR" dirty="0"/>
                        <a:t>, 4: </a:t>
                      </a:r>
                      <a:r>
                        <a:rPr lang="ko-KR" altLang="en-US" dirty="0"/>
                        <a:t>문화상품 등등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24785"/>
                  </a:ext>
                </a:extLst>
              </a:tr>
              <a:tr h="515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team_nm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의류패션팀</a:t>
                      </a:r>
                      <a:r>
                        <a:rPr lang="en-US" altLang="ko-KR" dirty="0"/>
                        <a:t>, 2: </a:t>
                      </a:r>
                      <a:r>
                        <a:rPr lang="ko-KR" altLang="en-US" dirty="0" err="1"/>
                        <a:t>식품팀</a:t>
                      </a:r>
                      <a:r>
                        <a:rPr lang="en-US" altLang="ko-KR" dirty="0"/>
                        <a:t>, 3: </a:t>
                      </a:r>
                      <a:r>
                        <a:rPr lang="ko-KR" altLang="en-US" dirty="0" err="1"/>
                        <a:t>잡화가용팀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en-US" altLang="ko-KR" dirty="0"/>
                        <a:t>4: </a:t>
                      </a:r>
                      <a:r>
                        <a:rPr lang="ko-KR" altLang="en-US" dirty="0"/>
                        <a:t>인터넷백화점</a:t>
                      </a:r>
                      <a:r>
                        <a:rPr lang="en-US" altLang="ko-KR" dirty="0"/>
                        <a:t>, 5: </a:t>
                      </a:r>
                      <a:r>
                        <a:rPr lang="ko-KR" altLang="en-US" dirty="0"/>
                        <a:t>상품개발영업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999280"/>
                  </a:ext>
                </a:extLst>
              </a:tr>
              <a:tr h="334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/>
                        <a:t>(</a:t>
                      </a:r>
                      <a:r>
                        <a:rPr lang="ko-KR" altLang="en-US" cap="none" baseline="0" dirty="0"/>
                        <a:t>기준</a:t>
                      </a:r>
                      <a:r>
                        <a:rPr lang="en-US" altLang="ko-KR" cap="none" baseline="0" dirty="0"/>
                        <a:t>)</a:t>
                      </a:r>
                      <a:r>
                        <a:rPr lang="en-US" altLang="ko-KR" cap="none" baseline="0" dirty="0" err="1"/>
                        <a:t>buyer_nm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다항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 err="1"/>
                        <a:t>디자이너부띠끄</a:t>
                      </a:r>
                      <a:r>
                        <a:rPr lang="en-US" altLang="ko-KR" dirty="0"/>
                        <a:t>, 2: </a:t>
                      </a:r>
                      <a:r>
                        <a:rPr lang="ko-KR" altLang="en-US" dirty="0" err="1"/>
                        <a:t>캐릭터캐주얼</a:t>
                      </a:r>
                      <a:r>
                        <a:rPr lang="en-US" altLang="ko-KR" dirty="0"/>
                        <a:t>, 3: </a:t>
                      </a:r>
                      <a:r>
                        <a:rPr lang="ko-KR" altLang="en-US" dirty="0" err="1"/>
                        <a:t>트래디셔널캐주얼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85511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/>
                        <a:t>import_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국내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수입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국내</a:t>
                      </a:r>
                      <a:r>
                        <a:rPr lang="en-US" altLang="ko-KR" dirty="0"/>
                        <a:t>(0), 2: </a:t>
                      </a:r>
                      <a:r>
                        <a:rPr lang="ko-KR" altLang="en-US" dirty="0"/>
                        <a:t>수입</a:t>
                      </a:r>
                      <a:r>
                        <a:rPr lang="en-US" altLang="ko-KR" dirty="0"/>
                        <a:t>(1)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659238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amount_count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 매출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총 매출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34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dis_count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할인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할인 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150194"/>
                  </a:ext>
                </a:extLst>
              </a:tr>
              <a:tr h="334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net_count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 매출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2: </a:t>
                      </a:r>
                      <a:r>
                        <a:rPr lang="ko-KR" altLang="en-US" dirty="0"/>
                        <a:t>실제 구매 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658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368302-9C93-444E-ADF5-35120319B807}"/>
              </a:ext>
            </a:extLst>
          </p:cNvPr>
          <p:cNvSpPr txBox="1"/>
          <p:nvPr/>
        </p:nvSpPr>
        <p:spPr>
          <a:xfrm>
            <a:off x="2914680" y="157608"/>
            <a:ext cx="6362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백화점 데이터 </a:t>
            </a:r>
            <a:r>
              <a:rPr lang="ko-KR" altLang="en-US" sz="3200" dirty="0" err="1"/>
              <a:t>파트별</a:t>
            </a:r>
            <a:r>
              <a:rPr lang="ko-KR" altLang="en-US" sz="3200" dirty="0"/>
              <a:t> 분석방향성</a:t>
            </a:r>
          </a:p>
        </p:txBody>
      </p:sp>
    </p:spTree>
    <p:extLst>
      <p:ext uri="{BB962C8B-B14F-4D97-AF65-F5344CB8AC3E}">
        <p14:creationId xmlns:p14="http://schemas.microsoft.com/office/powerpoint/2010/main" val="263307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254</Words>
  <Application>Microsoft Office PowerPoint</Application>
  <PresentationFormat>와이드스크린</PresentationFormat>
  <Paragraphs>62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ASIAE_22</dc:creator>
  <cp:lastModifiedBy>ASIAE_20</cp:lastModifiedBy>
  <cp:revision>13</cp:revision>
  <dcterms:created xsi:type="dcterms:W3CDTF">2020-08-11T05:34:19Z</dcterms:created>
  <dcterms:modified xsi:type="dcterms:W3CDTF">2020-08-12T07:03:52Z</dcterms:modified>
</cp:coreProperties>
</file>