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9"/>
  </p:notesMasterIdLst>
  <p:sldIdLst>
    <p:sldId id="660" r:id="rId2"/>
    <p:sldId id="662" r:id="rId3"/>
    <p:sldId id="661" r:id="rId4"/>
    <p:sldId id="665" r:id="rId5"/>
    <p:sldId id="663" r:id="rId6"/>
    <p:sldId id="664" r:id="rId7"/>
    <p:sldId id="666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小島 拓朗" initials="小島" lastIdx="2" clrIdx="0">
    <p:extLst>
      <p:ext uri="{19B8F6BF-5375-455C-9EA6-DF929625EA0E}">
        <p15:presenceInfo xmlns:p15="http://schemas.microsoft.com/office/powerpoint/2012/main" userId="S-1-5-21-3020738159-771801531-831900091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5"/>
    <a:srgbClr val="CFD5EA"/>
    <a:srgbClr val="E7E6E6"/>
    <a:srgbClr val="EC2D78"/>
    <a:srgbClr val="514A40"/>
    <a:srgbClr val="FFCCCC"/>
    <a:srgbClr val="FFFFFF"/>
    <a:srgbClr val="239A87"/>
    <a:srgbClr val="C6361C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C0008-BE02-4AE2-8884-9B52001E7A89}" type="datetimeFigureOut">
              <a:rPr kumimoji="1" lang="ja-JP" altLang="en-US" smtClean="0"/>
              <a:t>2021/9/2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A3A63-3C32-46E8-A2FA-47D7E99B6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4356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F263BB-F423-4C65-922A-0EB2999CE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7E98B36-E0AB-469C-924E-64080C608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9D0036-40FA-4ED4-9713-1AA2BF4C0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76B0-37D5-458B-9661-C54842649663}" type="datetime1">
              <a:rPr kumimoji="1" lang="ja-JP" altLang="en-US" smtClean="0"/>
              <a:t>2021/9/2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018C91-463D-47AF-BCA8-BC3D0BFCE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059C6E-AC43-4DF0-9C29-E8DA608E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6ED33-8E98-41B3-B8E0-AF7EFAA053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342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9D2575-CCB1-4919-BE0C-9055473E6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EE1B7D8-FDDB-40DD-9A2B-2E6398777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E10606-9B8B-4EAA-B8A8-57F340DFE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7DDB-CD05-4CD1-98FA-999EF2EE11D2}" type="datetime1">
              <a:rPr kumimoji="1" lang="ja-JP" altLang="en-US" smtClean="0"/>
              <a:t>2021/9/2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7CF7BB-EA34-40CE-ABF4-901E91DC0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14BDC4-DF01-46D1-A6AB-2213E8B1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6ED33-8E98-41B3-B8E0-AF7EFAA053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89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03483E3-8121-42F8-AEB5-75F1A6EA4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5D3C41F-BB8B-4EDC-9F8E-B5A39110A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4F846E-AE32-4ADD-9C9E-98AB5B27F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FE34C-49B2-41A3-94FF-9D369CD1C154}" type="datetime1">
              <a:rPr kumimoji="1" lang="ja-JP" altLang="en-US" smtClean="0"/>
              <a:t>2021/9/2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501F93-A892-46A3-A98C-EBF6725B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BB3F78-F884-46BB-9A4E-FD7FFE76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6ED33-8E98-41B3-B8E0-AF7EFAA053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23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8C048-1926-4B30-A603-2BAAB628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187A7E-3437-406E-8681-D30834C3E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F11F45-AC29-4164-B5F0-8A34C9F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4D34-E56D-4955-BDEB-5FA064639D06}" type="datetime1">
              <a:rPr kumimoji="1" lang="ja-JP" altLang="en-US" smtClean="0"/>
              <a:t>2021/9/2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8F6722-6B17-4031-961D-DF93D34B5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8BF3D7-DFD3-4233-B25D-8CA5299F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6ED33-8E98-41B3-B8E0-AF7EFAA053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18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C4A196-B66B-4F8D-AA81-8ED1A1C65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C2E257-DC62-4BA2-9321-C6185E9A5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F6E208-9631-4941-A76C-C1A75DE98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8819-4636-43E7-88E6-F7F360320DF0}" type="datetime1">
              <a:rPr kumimoji="1" lang="ja-JP" altLang="en-US" smtClean="0"/>
              <a:t>2021/9/2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1296B6-BD56-4714-8259-206E764B5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12F686-233F-4A6F-BD62-57143EDB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6ED33-8E98-41B3-B8E0-AF7EFAA053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87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4BAAF5-CA05-449D-8828-09F1B8954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5231E5-1EEB-42F7-BCA2-02DBF3BA7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5192A9-F49B-4409-9AC7-7300D7AEE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61F792-8E8E-42DC-86B1-04C286AA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903A-03B9-4391-94B5-A90FCC88B655}" type="datetime1">
              <a:rPr kumimoji="1" lang="ja-JP" altLang="en-US" smtClean="0"/>
              <a:t>2021/9/2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0A4834-232D-4090-A074-34B46BAB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BA81C2-7084-41B5-855E-604B7953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6ED33-8E98-41B3-B8E0-AF7EFAA053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67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5931E7-2E20-4B38-87AA-7341FA8C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7806C5-1638-43E8-82A4-DA5F43332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1595ABF-F3F2-470E-8ECD-51198CC46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78315C-E9E5-4CEA-AFFA-52BC2CBCF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6AEAD28-2CA9-43B8-B5B8-BD5B6DF73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211A5CF-B3AE-4E87-80CD-F81371393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DA76-7349-42C9-8DED-D92AE8B03DDA}" type="datetime1">
              <a:rPr kumimoji="1" lang="ja-JP" altLang="en-US" smtClean="0"/>
              <a:t>2021/9/2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7095A42-EC35-4783-8B82-39D98B7B3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53E5AE0-50F1-4FBB-A043-2D580013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6ED33-8E98-41B3-B8E0-AF7EFAA053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573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8FBDDD-0814-4FEE-B8F7-95FD13F87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459513C-F876-4EA9-9C0B-EB6C0387A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BD16-DDC7-4D27-BDAD-DA380429E545}" type="datetime1">
              <a:rPr kumimoji="1" lang="ja-JP" altLang="en-US" smtClean="0"/>
              <a:t>2021/9/2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3911E98-07B1-4A05-9DFF-35222E0CF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3815E85-3775-4FFF-81FC-3145CDD32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6ED33-8E98-41B3-B8E0-AF7EFAA053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596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A6E1C6-7419-4CE1-976D-854B7AC95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ED82-4548-41EB-92E1-22624CF69788}" type="datetime1">
              <a:rPr kumimoji="1" lang="ja-JP" altLang="en-US" smtClean="0"/>
              <a:t>2021/9/2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4DE5990-256A-470D-BEBA-B9FB07405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F96290-D4EF-4228-AAB9-6B0D12B4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6ED33-8E98-41B3-B8E0-AF7EFAA053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69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494D26-FB31-4831-8E21-3E9396E7D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3EC6F6-4569-4888-B72C-BB1A31E33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0A1A7C-186F-4E73-9BF4-982A8BF2F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EA9ED4-39EA-4B98-B39B-F4C9D1615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7D28-2A81-4209-A442-7FF225BE26C4}" type="datetime1">
              <a:rPr kumimoji="1" lang="ja-JP" altLang="en-US" smtClean="0"/>
              <a:t>2021/9/2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12C4F0-FD05-4309-8A30-64FCDF81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4EC40D-40AB-4BA9-B1CD-7A7F8C270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6ED33-8E98-41B3-B8E0-AF7EFAA053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19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0D0918-1810-486C-8C30-57E9D6738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FFB16E6-2389-49E6-83E6-D51CCB3DB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8443EE6-D6D0-4894-B39D-708D67150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6539B2-BBCD-4BF4-ACBD-A4FECFC9A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6EAB-C9D8-4342-93FE-53F52F956AC4}" type="datetime1">
              <a:rPr kumimoji="1" lang="ja-JP" altLang="en-US" smtClean="0"/>
              <a:t>2021/9/2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E40086-E45A-4A3F-8D08-BB748F1B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2D8A92-2159-404C-9087-9B564B3B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6ED33-8E98-41B3-B8E0-AF7EFAA053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91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D5554FB-0FB2-485A-833A-A50AF866B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F07A06-C4E3-4F52-85BC-B23525D6E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028CE6-4685-401E-914C-6E435C8C0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B983B-18D6-47F2-A9C6-97FD42F1A413}" type="datetime1">
              <a:rPr kumimoji="1" lang="ja-JP" altLang="en-US" smtClean="0"/>
              <a:t>2021/9/2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2BC1FA-EF37-4673-B1E9-2F44E09C8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9E845E-3B19-40F1-894E-40BB32FCE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6ED33-8E98-41B3-B8E0-AF7EFAA053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82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manabuishiirb/items/83d675afbf6b4eea90e4" TargetMode="External"/><Relationship Id="rId2" Type="http://schemas.openxmlformats.org/officeDocument/2006/relationships/hyperlink" Target="https://unskilled.site/docker%E3%82%B3%E3%83%B3%E3%83%86%E3%83%8A%E5%86%85%E3%81%AE%E3%83%A6%E3%83%BC%E3%82%B6%E3%81%A8%E3%83%9B%E3%82%B9%E3%83%88%E3%81%AE%E3%83%A6%E3%83%BC%E3%82%B6%E3%81%A8%E3%81%AE%E9%96%A2%E4%BF%8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docker.com/engine/reference/ru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710EB9-A428-459A-BFC1-C7E587E18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Cambria" panose="02040503050406030204" pitchFamily="18" charset="0"/>
                <a:ea typeface="Cambria" panose="02040503050406030204" pitchFamily="18" charset="0"/>
              </a:rPr>
              <a:t>Docker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の利用に関して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問題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F599B5-BC94-44F9-8ABA-56899A2C8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latin typeface="Cambria" panose="02040503050406030204" pitchFamily="18" charset="0"/>
                <a:ea typeface="Cambria" panose="02040503050406030204" pitchFamily="18" charset="0"/>
              </a:rPr>
              <a:t>Docker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でコンテナ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仮想環境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を作成した場合，デフォルトでは</a:t>
            </a:r>
            <a:r>
              <a:rPr kumimoji="1" lang="en-US" altLang="ja-JP" dirty="0">
                <a:latin typeface="Cambria" panose="02040503050406030204" pitchFamily="18" charset="0"/>
                <a:ea typeface="Cambria" panose="02040503050406030204" pitchFamily="18" charset="0"/>
              </a:rPr>
              <a:t>root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の状態で起動される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コマンドの例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39E6E08-0FE2-490B-B885-30F95DEC4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6ED33-8E98-41B3-B8E0-AF7EFAA053AC}" type="slidenum">
              <a:rPr kumimoji="1" lang="ja-JP" altLang="en-US" smtClean="0"/>
              <a:t>0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02383CF-2A59-48B0-A32F-73341B43AD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"/>
          <a:stretch/>
        </p:blipFill>
        <p:spPr>
          <a:xfrm>
            <a:off x="1171574" y="5313099"/>
            <a:ext cx="9617829" cy="51200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065DD87-517A-44B6-B1F7-5E916E6627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9" t="-6233" b="32696"/>
          <a:stretch/>
        </p:blipFill>
        <p:spPr>
          <a:xfrm>
            <a:off x="1171574" y="4209849"/>
            <a:ext cx="6677025" cy="32389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3B2044C-0E0C-43FC-BEFC-7D8951663AFE}"/>
              </a:ext>
            </a:extLst>
          </p:cNvPr>
          <p:cNvSpPr txBox="1"/>
          <p:nvPr/>
        </p:nvSpPr>
        <p:spPr>
          <a:xfrm>
            <a:off x="1076325" y="3870426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コンテナ側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219DFE2-7215-49AB-BCE6-59A0FB3F9B8E}"/>
              </a:ext>
            </a:extLst>
          </p:cNvPr>
          <p:cNvSpPr txBox="1"/>
          <p:nvPr/>
        </p:nvSpPr>
        <p:spPr>
          <a:xfrm>
            <a:off x="1076325" y="4915183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ホスト側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067F208-701F-4B3F-AE44-C5386345DBF5}"/>
              </a:ext>
            </a:extLst>
          </p:cNvPr>
          <p:cNvSpPr txBox="1"/>
          <p:nvPr/>
        </p:nvSpPr>
        <p:spPr>
          <a:xfrm>
            <a:off x="0" y="6403915"/>
            <a:ext cx="3705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※</a:t>
            </a:r>
            <a:r>
              <a:rPr kumimoji="1" lang="en-US" altLang="ja-JP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sophie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で実験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D194A1A-5DA8-4671-8526-82C3138EC055}"/>
              </a:ext>
            </a:extLst>
          </p:cNvPr>
          <p:cNvSpPr txBox="1"/>
          <p:nvPr/>
        </p:nvSpPr>
        <p:spPr>
          <a:xfrm>
            <a:off x="1076325" y="5894685"/>
            <a:ext cx="628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誰が実験をしているか把握できない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A19C188-6E4F-4889-8F95-1D19764C59D6}"/>
              </a:ext>
            </a:extLst>
          </p:cNvPr>
          <p:cNvSpPr/>
          <p:nvPr/>
        </p:nvSpPr>
        <p:spPr>
          <a:xfrm>
            <a:off x="1102559" y="5324912"/>
            <a:ext cx="600075" cy="24419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302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710EB9-A428-459A-BFC1-C7E587E18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Cambria" panose="02040503050406030204" pitchFamily="18" charset="0"/>
                <a:ea typeface="Cambria" panose="02040503050406030204" pitchFamily="18" charset="0"/>
              </a:rPr>
              <a:t>Docker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の利用に関して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問題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F599B5-BC94-44F9-8ABA-56899A2C8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latin typeface="Cambria" panose="02040503050406030204" pitchFamily="18" charset="0"/>
                <a:ea typeface="Cambria" panose="02040503050406030204" pitchFamily="18" charset="0"/>
              </a:rPr>
              <a:t>Docker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でコンテナ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仮想環境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を作成した場合，デフォルトでは</a:t>
            </a:r>
            <a:r>
              <a:rPr kumimoji="1" lang="en-US" altLang="ja-JP" dirty="0">
                <a:latin typeface="Cambria" panose="02040503050406030204" pitchFamily="18" charset="0"/>
                <a:ea typeface="Cambria" panose="02040503050406030204" pitchFamily="18" charset="0"/>
              </a:rPr>
              <a:t>root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の状態で起動される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ファイル管理の例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39E6E08-0FE2-490B-B885-30F95DEC4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6ED33-8E98-41B3-B8E0-AF7EFAA053AC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3B2044C-0E0C-43FC-BEFC-7D8951663AFE}"/>
              </a:ext>
            </a:extLst>
          </p:cNvPr>
          <p:cNvSpPr txBox="1"/>
          <p:nvPr/>
        </p:nvSpPr>
        <p:spPr>
          <a:xfrm>
            <a:off x="1076325" y="3870426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コンテナ側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219DFE2-7215-49AB-BCE6-59A0FB3F9B8E}"/>
              </a:ext>
            </a:extLst>
          </p:cNvPr>
          <p:cNvSpPr txBox="1"/>
          <p:nvPr/>
        </p:nvSpPr>
        <p:spPr>
          <a:xfrm>
            <a:off x="1076325" y="4915183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ホスト側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067F208-701F-4B3F-AE44-C5386345DBF5}"/>
              </a:ext>
            </a:extLst>
          </p:cNvPr>
          <p:cNvSpPr txBox="1"/>
          <p:nvPr/>
        </p:nvSpPr>
        <p:spPr>
          <a:xfrm>
            <a:off x="0" y="6403915"/>
            <a:ext cx="3705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※</a:t>
            </a:r>
            <a:r>
              <a:rPr kumimoji="1" lang="en-US" altLang="ja-JP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sophie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で実験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7651BC3-050B-481A-B235-71D48F262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5506767"/>
            <a:ext cx="7822605" cy="522448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91EBA743-B4DD-4FAD-B508-D7955EE24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052" y="4291680"/>
            <a:ext cx="7663623" cy="369332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537FA27-97B8-49F4-9BA6-F25B84982715}"/>
              </a:ext>
            </a:extLst>
          </p:cNvPr>
          <p:cNvSpPr/>
          <p:nvPr/>
        </p:nvSpPr>
        <p:spPr>
          <a:xfrm>
            <a:off x="2676525" y="5506767"/>
            <a:ext cx="600075" cy="24419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26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710EB9-A428-459A-BFC1-C7E587E18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Cambria" panose="02040503050406030204" pitchFamily="18" charset="0"/>
                <a:ea typeface="Cambria" panose="02040503050406030204" pitchFamily="18" charset="0"/>
              </a:rPr>
              <a:t>Docker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の利用に関して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問題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F599B5-BC94-44F9-8ABA-56899A2C8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>
                <a:latin typeface="Cambria" panose="02040503050406030204" pitchFamily="18" charset="0"/>
                <a:ea typeface="Cambria" panose="02040503050406030204" pitchFamily="18" charset="0"/>
              </a:rPr>
              <a:t>Docker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でコンテナ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仮想環境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を作成した場合，デフォルトでは</a:t>
            </a:r>
            <a:r>
              <a:rPr kumimoji="1" lang="en-US" altLang="ja-JP" dirty="0">
                <a:latin typeface="Cambria" panose="02040503050406030204" pitchFamily="18" charset="0"/>
                <a:ea typeface="Cambria" panose="02040503050406030204" pitchFamily="18" charset="0"/>
              </a:rPr>
              <a:t>root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の状態で起動される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ファイル管理の例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kumimoji="1" lang="ja-JP" altLang="en-US" sz="2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ファイルを</a:t>
            </a:r>
            <a:r>
              <a:rPr lang="ja-JP" altLang="en-US" sz="2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作る場所によっては削除もできない</a:t>
            </a:r>
            <a:endParaRPr kumimoji="1" lang="ja-JP" altLang="en-US" sz="2400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39E6E08-0FE2-490B-B885-30F95DEC4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6ED33-8E98-41B3-B8E0-AF7EFAA053AC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067F208-701F-4B3F-AE44-C5386345DBF5}"/>
              </a:ext>
            </a:extLst>
          </p:cNvPr>
          <p:cNvSpPr txBox="1"/>
          <p:nvPr/>
        </p:nvSpPr>
        <p:spPr>
          <a:xfrm>
            <a:off x="0" y="6403915"/>
            <a:ext cx="3705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※</a:t>
            </a:r>
            <a:r>
              <a:rPr kumimoji="1" lang="en-US" altLang="ja-JP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sophie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で実験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800A10C5-8339-46B7-9C91-C2218C663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33" y="4290168"/>
            <a:ext cx="3394992" cy="1007077"/>
          </a:xfrm>
          <a:prstGeom prst="rect">
            <a:avLst/>
          </a:prstGeom>
        </p:spPr>
      </p:pic>
      <p:sp>
        <p:nvSpPr>
          <p:cNvPr id="16" name="矢印: 右 15">
            <a:extLst>
              <a:ext uri="{FF2B5EF4-FFF2-40B4-BE49-F238E27FC236}">
                <a16:creationId xmlns:a16="http://schemas.microsoft.com/office/drawing/2014/main" id="{3B568E60-2378-4404-97D8-D633BA554A26}"/>
              </a:ext>
            </a:extLst>
          </p:cNvPr>
          <p:cNvSpPr/>
          <p:nvPr/>
        </p:nvSpPr>
        <p:spPr>
          <a:xfrm>
            <a:off x="4029075" y="4581525"/>
            <a:ext cx="1104900" cy="55245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6666EE3-948B-44C2-8E5D-82E71798BD8F}"/>
              </a:ext>
            </a:extLst>
          </p:cNvPr>
          <p:cNvSpPr txBox="1"/>
          <p:nvPr/>
        </p:nvSpPr>
        <p:spPr>
          <a:xfrm>
            <a:off x="3943351" y="4090158"/>
            <a:ext cx="1428750" cy="400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編集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&amp;</a:t>
            </a:r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保存</a:t>
            </a:r>
            <a:endParaRPr kumimoji="1"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9F8B5C95-7C30-4C5E-BBE5-98C6CD0F5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942" y="4090157"/>
            <a:ext cx="3097857" cy="1007077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9942FA5D-8D15-4AAD-8322-7421B99A2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484" y="3062126"/>
            <a:ext cx="5029902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26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710EB9-A428-459A-BFC1-C7E587E18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Cambria" panose="02040503050406030204" pitchFamily="18" charset="0"/>
                <a:ea typeface="Cambria" panose="02040503050406030204" pitchFamily="18" charset="0"/>
              </a:rPr>
              <a:t>Docker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の利用に関して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問題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F599B5-BC94-44F9-8ABA-56899A2C8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latin typeface="Cambria" panose="02040503050406030204" pitchFamily="18" charset="0"/>
                <a:ea typeface="Cambria" panose="02040503050406030204" pitchFamily="18" charset="0"/>
              </a:rPr>
              <a:t>Docker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でコンテナ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仮想環境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を作成した場合，デフォルトでは</a:t>
            </a:r>
            <a:r>
              <a:rPr kumimoji="1" lang="en-US" altLang="ja-JP" dirty="0">
                <a:latin typeface="Cambria" panose="02040503050406030204" pitchFamily="18" charset="0"/>
                <a:ea typeface="Cambria" panose="02040503050406030204" pitchFamily="18" charset="0"/>
              </a:rPr>
              <a:t>root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の状態で起動される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その他の問題・・・</a:t>
            </a:r>
            <a:r>
              <a:rPr kumimoji="1" lang="en-US" altLang="ja-JP" dirty="0">
                <a:latin typeface="Cambria" panose="02040503050406030204" pitchFamily="18" charset="0"/>
                <a:ea typeface="Cambria" panose="02040503050406030204" pitchFamily="18" charset="0"/>
              </a:rPr>
              <a:t>root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権限で</a:t>
            </a:r>
            <a:r>
              <a:rPr kumimoji="1" lang="en-US" altLang="ja-JP" dirty="0" err="1">
                <a:latin typeface="Cambria" panose="02040503050406030204" pitchFamily="18" charset="0"/>
                <a:ea typeface="Cambria" panose="02040503050406030204" pitchFamily="18" charset="0"/>
              </a:rPr>
              <a:t>sudo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権が使える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39E6E08-0FE2-490B-B885-30F95DEC4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6ED33-8E98-41B3-B8E0-AF7EFAA053AC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067F208-701F-4B3F-AE44-C5386345DBF5}"/>
              </a:ext>
            </a:extLst>
          </p:cNvPr>
          <p:cNvSpPr txBox="1"/>
          <p:nvPr/>
        </p:nvSpPr>
        <p:spPr>
          <a:xfrm>
            <a:off x="0" y="6403915"/>
            <a:ext cx="3705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※</a:t>
            </a:r>
            <a:r>
              <a:rPr kumimoji="1" lang="en-US" altLang="ja-JP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sophie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で実験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7E987A92-7F3D-454D-9B45-6BDE49D60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18" y="3802866"/>
            <a:ext cx="11211563" cy="63196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949970A-2763-41F1-8970-D86009522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18" y="5264036"/>
            <a:ext cx="9568182" cy="912927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5D78678-2EF9-4FD9-91B4-2CE72E8E247E}"/>
              </a:ext>
            </a:extLst>
          </p:cNvPr>
          <p:cNvSpPr txBox="1"/>
          <p:nvPr/>
        </p:nvSpPr>
        <p:spPr>
          <a:xfrm>
            <a:off x="1085849" y="4795426"/>
            <a:ext cx="5448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もちろんホスト側では使えない</a:t>
            </a:r>
          </a:p>
        </p:txBody>
      </p:sp>
    </p:spTree>
    <p:extLst>
      <p:ext uri="{BB962C8B-B14F-4D97-AF65-F5344CB8AC3E}">
        <p14:creationId xmlns:p14="http://schemas.microsoft.com/office/powerpoint/2010/main" val="1445409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710EB9-A428-459A-BFC1-C7E587E18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Cambria" panose="02040503050406030204" pitchFamily="18" charset="0"/>
                <a:ea typeface="Cambria" panose="02040503050406030204" pitchFamily="18" charset="0"/>
              </a:rPr>
              <a:t>Docker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の利用に関して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解決法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F599B5-BC94-44F9-8ABA-56899A2C8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ユーザ</a:t>
            </a:r>
            <a:r>
              <a:rPr kumimoji="1" lang="en-US" altLang="ja-JP" dirty="0">
                <a:latin typeface="Cambria" panose="02040503050406030204" pitchFamily="18" charset="0"/>
                <a:ea typeface="Cambria" panose="02040503050406030204" pitchFamily="18" charset="0"/>
              </a:rPr>
              <a:t>ID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グループ</a:t>
            </a:r>
            <a:r>
              <a:rPr kumimoji="1" lang="en-US" altLang="ja-JP" dirty="0">
                <a:latin typeface="Cambria" panose="02040503050406030204" pitchFamily="18" charset="0"/>
                <a:ea typeface="Cambria" panose="02040503050406030204" pitchFamily="18" charset="0"/>
              </a:rPr>
              <a:t>ID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を用いて，</a:t>
            </a:r>
            <a:r>
              <a:rPr kumimoji="1" lang="en-US" altLang="ja-JP" dirty="0">
                <a:latin typeface="Cambria" panose="02040503050406030204" pitchFamily="18" charset="0"/>
                <a:ea typeface="Cambria" panose="02040503050406030204" pitchFamily="18" charset="0"/>
              </a:rPr>
              <a:t>Docker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をユーザ権限で起動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39E6E08-0FE2-490B-B885-30F95DEC4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6ED33-8E98-41B3-B8E0-AF7EFAA053AC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C2A38EE-7A4A-4630-98A2-84A02F88BE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61"/>
          <a:stretch/>
        </p:blipFill>
        <p:spPr>
          <a:xfrm>
            <a:off x="1344507" y="2424066"/>
            <a:ext cx="8999643" cy="115917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8B30E84-84C8-43D0-8E7F-930EFCF07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507" y="5616854"/>
            <a:ext cx="9428268" cy="812782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23E4C70-56A8-4932-A146-F47A37693B67}"/>
              </a:ext>
            </a:extLst>
          </p:cNvPr>
          <p:cNvSpPr txBox="1"/>
          <p:nvPr/>
        </p:nvSpPr>
        <p:spPr>
          <a:xfrm>
            <a:off x="1211157" y="3718181"/>
            <a:ext cx="4751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↑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この場合</a:t>
            </a:r>
            <a:r>
              <a:rPr kumimoji="1" lang="en-US" altLang="ja-JP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uid</a:t>
            </a:r>
            <a:r>
              <a:rPr kumimoji="1" lang="en-US" altLang="ja-JP" sz="2000" dirty="0">
                <a:latin typeface="Cambria" panose="02040503050406030204" pitchFamily="18" charset="0"/>
                <a:ea typeface="Cambria" panose="02040503050406030204" pitchFamily="18" charset="0"/>
              </a:rPr>
              <a:t>=1006,gid=100</a:t>
            </a:r>
            <a:endParaRPr kumimoji="1" lang="ja-JP" altLang="en-US" sz="2000" dirty="0">
              <a:latin typeface="Cambria" panose="02040503050406030204" pitchFamily="18" charset="0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6ACA781-264A-4CFE-8534-217839194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302" y="4265626"/>
            <a:ext cx="11747395" cy="198911"/>
          </a:xfrm>
          <a:prstGeom prst="rect">
            <a:avLst/>
          </a:prstGeom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CC3D7946-BDCA-4873-BDC9-311D440EBAC6}"/>
              </a:ext>
            </a:extLst>
          </p:cNvPr>
          <p:cNvSpPr/>
          <p:nvPr/>
        </p:nvSpPr>
        <p:spPr>
          <a:xfrm>
            <a:off x="3152775" y="4181685"/>
            <a:ext cx="1095375" cy="3236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038BACE-B958-48A2-ADE0-C4500FEA90AA}"/>
              </a:ext>
            </a:extLst>
          </p:cNvPr>
          <p:cNvSpPr txBox="1"/>
          <p:nvPr/>
        </p:nvSpPr>
        <p:spPr>
          <a:xfrm>
            <a:off x="1211156" y="4548478"/>
            <a:ext cx="65136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↑</a:t>
            </a:r>
            <a:r>
              <a:rPr kumimoji="1" lang="en-US" altLang="ja-JP" sz="2000" dirty="0">
                <a:latin typeface="Cambria" panose="02040503050406030204" pitchFamily="18" charset="0"/>
                <a:ea typeface="Cambria" panose="02040503050406030204" pitchFamily="18" charset="0"/>
              </a:rPr>
              <a:t>docker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起動時に</a:t>
            </a:r>
            <a:r>
              <a:rPr kumimoji="1" lang="en-US" altLang="ja-JP" sz="2000" dirty="0">
                <a:latin typeface="Cambria" panose="02040503050406030204" pitchFamily="18" charset="0"/>
                <a:ea typeface="Cambria" panose="02040503050406030204" pitchFamily="18" charset="0"/>
              </a:rPr>
              <a:t>-u={</a:t>
            </a:r>
            <a:r>
              <a:rPr kumimoji="1" lang="en-US" altLang="ja-JP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uid</a:t>
            </a:r>
            <a:r>
              <a:rPr kumimoji="1" lang="en-US" altLang="ja-JP" sz="2000" dirty="0">
                <a:latin typeface="Cambria" panose="02040503050406030204" pitchFamily="18" charset="0"/>
                <a:ea typeface="Cambria" panose="02040503050406030204" pitchFamily="18" charset="0"/>
              </a:rPr>
              <a:t>}:{</a:t>
            </a:r>
            <a:r>
              <a:rPr kumimoji="1" lang="en-US" altLang="ja-JP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gid</a:t>
            </a:r>
            <a:r>
              <a:rPr lang="en-US" altLang="ja-JP" sz="2000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で指定して起動</a:t>
            </a:r>
            <a:endParaRPr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↓</a:t>
            </a:r>
            <a:r>
              <a:rPr lang="en-US" altLang="ja-JP" sz="2000" dirty="0">
                <a:latin typeface="Cambria" panose="02040503050406030204" pitchFamily="18" charset="0"/>
                <a:ea typeface="Cambria" panose="02040503050406030204" pitchFamily="18" charset="0"/>
              </a:rPr>
              <a:t>sleep 1000</a:t>
            </a:r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の結果</a:t>
            </a:r>
            <a:endParaRPr kumimoji="1"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F391AFDE-3381-41A3-848B-7933D5DB4128}"/>
              </a:ext>
            </a:extLst>
          </p:cNvPr>
          <p:cNvSpPr/>
          <p:nvPr/>
        </p:nvSpPr>
        <p:spPr>
          <a:xfrm>
            <a:off x="1344507" y="5648082"/>
            <a:ext cx="865293" cy="2764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200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710EB9-A428-459A-BFC1-C7E587E18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Cambria" panose="02040503050406030204" pitchFamily="18" charset="0"/>
                <a:ea typeface="Cambria" panose="02040503050406030204" pitchFamily="18" charset="0"/>
              </a:rPr>
              <a:t>Docker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の利用に関して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解決法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F599B5-BC94-44F9-8ABA-56899A2C8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ユーザ</a:t>
            </a:r>
            <a:r>
              <a:rPr kumimoji="1" lang="en-US" altLang="ja-JP" dirty="0">
                <a:latin typeface="Cambria" panose="02040503050406030204" pitchFamily="18" charset="0"/>
                <a:ea typeface="Cambria" panose="02040503050406030204" pitchFamily="18" charset="0"/>
              </a:rPr>
              <a:t>ID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グループ</a:t>
            </a:r>
            <a:r>
              <a:rPr kumimoji="1" lang="en-US" altLang="ja-JP" dirty="0">
                <a:latin typeface="Cambria" panose="02040503050406030204" pitchFamily="18" charset="0"/>
                <a:ea typeface="Cambria" panose="02040503050406030204" pitchFamily="18" charset="0"/>
              </a:rPr>
              <a:t>ID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を用いて，</a:t>
            </a:r>
            <a:r>
              <a:rPr kumimoji="1" lang="en-US" altLang="ja-JP" dirty="0">
                <a:latin typeface="Cambria" panose="02040503050406030204" pitchFamily="18" charset="0"/>
                <a:ea typeface="Cambria" panose="02040503050406030204" pitchFamily="18" charset="0"/>
              </a:rPr>
              <a:t>Docker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をユーザ権限で起動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39E6E08-0FE2-490B-B885-30F95DEC4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6ED33-8E98-41B3-B8E0-AF7EFAA053AC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6E3FA7F-20B6-4369-AA2A-25230008D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57" y="5025921"/>
            <a:ext cx="8981415" cy="31575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5441965-9D52-47AF-B58C-73AF2E388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79" y="4038747"/>
            <a:ext cx="10120719" cy="315753"/>
          </a:xfrm>
          <a:prstGeom prst="rect">
            <a:avLst/>
          </a:prstGeom>
        </p:spPr>
      </p:pic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FFC9805E-27F8-45E8-9421-A6332441166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ファイル管理の例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C46B537-E7AA-4BCE-8C55-6B6C1104D542}"/>
              </a:ext>
            </a:extLst>
          </p:cNvPr>
          <p:cNvSpPr txBox="1"/>
          <p:nvPr/>
        </p:nvSpPr>
        <p:spPr>
          <a:xfrm>
            <a:off x="1123949" y="3474449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コンテナ側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22F2A33-063A-48D6-BE99-F507B59B7C54}"/>
              </a:ext>
            </a:extLst>
          </p:cNvPr>
          <p:cNvSpPr txBox="1"/>
          <p:nvPr/>
        </p:nvSpPr>
        <p:spPr>
          <a:xfrm>
            <a:off x="1123949" y="4519206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ホスト側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7470866-2FFB-4002-A24F-966F525EDE35}"/>
              </a:ext>
            </a:extLst>
          </p:cNvPr>
          <p:cNvSpPr txBox="1"/>
          <p:nvPr/>
        </p:nvSpPr>
        <p:spPr>
          <a:xfrm>
            <a:off x="1000125" y="5946130"/>
            <a:ext cx="2581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編集可能になる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1C476159-0AFE-41EF-AFF8-BA5F6E6DD91A}"/>
              </a:ext>
            </a:extLst>
          </p:cNvPr>
          <p:cNvSpPr/>
          <p:nvPr/>
        </p:nvSpPr>
        <p:spPr>
          <a:xfrm>
            <a:off x="3148754" y="5016666"/>
            <a:ext cx="956521" cy="3157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155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405706-F173-4DF9-A6BD-778D1C5E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参考サイト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9848F3-5412-40C6-88A7-85BA64D3D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1800" dirty="0">
                <a:hlinkClick r:id="rId2"/>
              </a:rPr>
              <a:t>https://unskilled.site/docker%E3%82%B3%E3%83%B3%E3%83%86%E3%83%8A%E5%86%85%E3%81%AE%E3%83%A6%E3%83%BC%E3%82%B6%E3%81%A8%E3%83%9B%E3%82%B9%E3%83%88%E3%81%AE%E3%83%A6%E3%83%BC%E3%82%B6%E3%81%A8%E3%81%AE%E9%96%A2%E4%BF%82/</a:t>
            </a:r>
            <a:endParaRPr lang="en-US" altLang="ja-JP" sz="1800" dirty="0"/>
          </a:p>
          <a:p>
            <a:r>
              <a:rPr lang="en-US" altLang="ja-JP" sz="1800" dirty="0">
                <a:hlinkClick r:id="rId3"/>
              </a:rPr>
              <a:t>https://qiita.com/manabuishiirb/items/83d675afbf6b4eea90e4</a:t>
            </a:r>
            <a:endParaRPr lang="en-US" altLang="ja-JP" sz="1800" dirty="0"/>
          </a:p>
          <a:p>
            <a:r>
              <a:rPr lang="en-US" altLang="ja-JP" sz="1800" dirty="0">
                <a:hlinkClick r:id="rId4"/>
              </a:rPr>
              <a:t>https://docs.docker.com/engine/reference/run/</a:t>
            </a:r>
            <a:endParaRPr lang="en-US" altLang="ja-JP" sz="1800" dirty="0"/>
          </a:p>
          <a:p>
            <a:endParaRPr kumimoji="1" lang="ja-JP" altLang="en-US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CC5B188-D1BC-4C35-80F0-1ADA2808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6ED33-8E98-41B3-B8E0-AF7EFAA053A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145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73162</TotalTime>
  <Words>390</Words>
  <Application>Microsoft Office PowerPoint</Application>
  <PresentationFormat>ワイド画面</PresentationFormat>
  <Paragraphs>57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ＭＳ ゴシック</vt:lpstr>
      <vt:lpstr>游ゴシック</vt:lpstr>
      <vt:lpstr>游ゴシック Light</vt:lpstr>
      <vt:lpstr>Arial</vt:lpstr>
      <vt:lpstr>Cambria</vt:lpstr>
      <vt:lpstr>Office テーマ</vt:lpstr>
      <vt:lpstr>Dockerの利用に関して(問題)</vt:lpstr>
      <vt:lpstr>Dockerの利用に関して(問題)</vt:lpstr>
      <vt:lpstr>Dockerの利用に関して(問題)</vt:lpstr>
      <vt:lpstr>Dockerの利用に関して(問題)</vt:lpstr>
      <vt:lpstr>Dockerの利用に関して(解決法)</vt:lpstr>
      <vt:lpstr>Dockerの利用に関して(解決法)</vt:lpstr>
      <vt:lpstr>参考サイト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 7/10</dc:title>
  <dc:creator>Yuichi</dc:creator>
  <cp:lastModifiedBy>小島 拓朗</cp:lastModifiedBy>
  <cp:revision>2872</cp:revision>
  <dcterms:created xsi:type="dcterms:W3CDTF">2020-07-10T02:56:03Z</dcterms:created>
  <dcterms:modified xsi:type="dcterms:W3CDTF">2021-09-02T07:34:16Z</dcterms:modified>
</cp:coreProperties>
</file>