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.utah.gov/wp-content/uploads/2019-TTtrifold-Updated.pdf" TargetMode="External"/><Relationship Id="rId2" Type="http://schemas.openxmlformats.org/officeDocument/2006/relationships/hyperlink" Target="https://www.unitedstateszipcodes.org/zip-code-databa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4C71-C909-49B7-A9CE-F925C2EEB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40831-C5A6-4FF0-AA35-CDA353F5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Horan</a:t>
            </a:r>
          </a:p>
          <a:p>
            <a:r>
              <a:rPr lang="en-US" dirty="0"/>
              <a:t>September 7, 2020</a:t>
            </a:r>
          </a:p>
        </p:txBody>
      </p:sp>
    </p:spTree>
    <p:extLst>
      <p:ext uri="{BB962C8B-B14F-4D97-AF65-F5344CB8AC3E}">
        <p14:creationId xmlns:p14="http://schemas.microsoft.com/office/powerpoint/2010/main" val="21400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283D-C6F7-45FB-9BD7-870A11F5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752B-D1D6-4C65-82C9-3ECE0800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 million people visit the National Parks in the state of Utah every year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umber of visitors increased 17% between 2017 and 2018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Zion National Park is the most popular National Park in Utah with 4.3 million visitors in 2018.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analysis is for stakeholders interested in opening a restaurant in and around Zion National Park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Mexican Cuisine is one of the most popular ethnic cuisines in the U.S.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4CBB3-6437-4969-96B3-E454F7AB88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14" y="3847150"/>
            <a:ext cx="3757295" cy="278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04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CC5C-88D8-49D9-9EC2-B728C085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26E3-E6E4-4FF5-8B78-3E79B632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ities and zip codes with latitude and longitude supplied from the website: </a:t>
            </a:r>
            <a:r>
              <a:rPr lang="en-US" sz="1800" u="sng" dirty="0">
                <a:solidFill>
                  <a:srgbClr val="296E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https://www.unitedstateszipcodes.org/zip-code-database/</a:t>
            </a:r>
            <a:endParaRPr lang="en-US" sz="1800" u="sng" dirty="0">
              <a:solidFill>
                <a:srgbClr val="296EA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Visitor statistics were supplied from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State of Utah’s Travel and Tourism Industry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study performed by the Kem C. Gardner Policy Institute of the University of Utah. </a:t>
            </a:r>
            <a:r>
              <a:rPr lang="en-US" sz="1800" u="sng" dirty="0">
                <a:solidFill>
                  <a:srgbClr val="296E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https://travel.utah.gov/wp-content/uploads/2019-TTtrifold-Updated.pdf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Foursquare API was used to provide venue data for Washington County and Kent County, specifically “Food” venues.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4E5-5C0D-4DCF-8786-3E7F16F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3D9B-CA40-4D10-AAC8-3B3DABFE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 Data was scaled down to only include cities in Washington County and Kent County</a:t>
            </a:r>
          </a:p>
          <a:p>
            <a:r>
              <a:rPr lang="en-US" dirty="0"/>
              <a:t>Foursquare was used to acquire all “Food” venues within 5 miles of all cities within Washington County and Kent County</a:t>
            </a:r>
          </a:p>
          <a:p>
            <a:r>
              <a:rPr lang="en-US" dirty="0"/>
              <a:t>Python libraries and coding was used to analyze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1CEE4-B76D-47D0-BE06-818F32A9D3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8934" y="3686949"/>
            <a:ext cx="5911386" cy="29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803F-FA0B-4700-84A6-0E0AC54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0F7E-3C01-4CE3-80D8-F172A5A4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data allowed us to visualize the number of restaurants within cities in Washington County and Kent County.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2D206-BA0D-4738-8462-8B37B335DB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6181" y="2179621"/>
            <a:ext cx="6920099" cy="45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7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3CF2-3D4F-4B96-AD8E-82835BFE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4276-64E0-46CD-9E99-8D6D2DD7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and Machine Learning allowed us to group our cities into clusters based on commonality of restaurants available in each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ACC51-2D8E-4D6D-BD00-B9CF625D01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6792" y="2237052"/>
            <a:ext cx="6747445" cy="4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2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B73D-9893-4CBA-B5C6-B1A11654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C5C9-DF56-479E-A73A-72961296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Analysis show many Mexican Restaurants exist in the central location around Zion National Park</a:t>
            </a:r>
          </a:p>
          <a:p>
            <a:r>
              <a:rPr lang="en-US" dirty="0"/>
              <a:t>Best Location for a Mexican Restaurant would be in the Northwestern corner of Washington County or the northeastern corner of Kent County</a:t>
            </a:r>
          </a:p>
        </p:txBody>
      </p:sp>
    </p:spTree>
    <p:extLst>
      <p:ext uri="{BB962C8B-B14F-4D97-AF65-F5344CB8AC3E}">
        <p14:creationId xmlns:p14="http://schemas.microsoft.com/office/powerpoint/2010/main" val="27387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592-3786-43AC-8CAE-103FE618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1B09-BD2C-4579-BBFC-4A5F55EA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85" y="803186"/>
            <a:ext cx="6464336" cy="5248622"/>
          </a:xfrm>
        </p:spPr>
        <p:txBody>
          <a:bodyPr/>
          <a:lstStyle/>
          <a:p>
            <a:r>
              <a:rPr lang="en-US" dirty="0"/>
              <a:t>Opening a Mexican Restaurant around Zion National Park may be redundant.</a:t>
            </a:r>
          </a:p>
          <a:p>
            <a:r>
              <a:rPr lang="en-US" dirty="0"/>
              <a:t>There is a shortage of Chinese food restaurants in the area of analysis</a:t>
            </a:r>
          </a:p>
          <a:p>
            <a:r>
              <a:rPr lang="en-US" dirty="0"/>
              <a:t>As Chinese Food is the 2</a:t>
            </a:r>
            <a:r>
              <a:rPr lang="en-US" baseline="30000" dirty="0"/>
              <a:t>nd</a:t>
            </a:r>
            <a:r>
              <a:rPr lang="en-US" dirty="0"/>
              <a:t> most popular ethnic restaurant choice in the US, stakeholders may want to consider opening a Chinese food restaurant in the area of analysis.</a:t>
            </a:r>
          </a:p>
        </p:txBody>
      </p:sp>
    </p:spTree>
    <p:extLst>
      <p:ext uri="{BB962C8B-B14F-4D97-AF65-F5344CB8AC3E}">
        <p14:creationId xmlns:p14="http://schemas.microsoft.com/office/powerpoint/2010/main" val="24547194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27</TotalTime>
  <Words>371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Rockwell</vt:lpstr>
      <vt:lpstr>Wingdings</vt:lpstr>
      <vt:lpstr>Atlas</vt:lpstr>
      <vt:lpstr>The Battle of the Neighborhoods</vt:lpstr>
      <vt:lpstr>Introduction</vt:lpstr>
      <vt:lpstr>Data</vt:lpstr>
      <vt:lpstr>Methodology</vt:lpstr>
      <vt:lpstr>Analysis</vt:lpstr>
      <vt:lpstr>Analysis</vt:lpstr>
      <vt:lpstr>Results &amp; 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John J Horan</dc:creator>
  <cp:lastModifiedBy>John J Horan</cp:lastModifiedBy>
  <cp:revision>4</cp:revision>
  <dcterms:created xsi:type="dcterms:W3CDTF">2020-09-07T05:07:07Z</dcterms:created>
  <dcterms:modified xsi:type="dcterms:W3CDTF">2020-09-07T05:34:36Z</dcterms:modified>
</cp:coreProperties>
</file>