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88D61-2266-4CBE-999D-E92476391677}" v="9" dt="2024-04-24T19:12:30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vid Horanek" userId="a76d8f5857fe8a93" providerId="LiveId" clId="{E2E88D61-2266-4CBE-999D-E92476391677}"/>
    <pc:docChg chg="undo custSel addSld modSld">
      <pc:chgData name="Dávid Horanek" userId="a76d8f5857fe8a93" providerId="LiveId" clId="{E2E88D61-2266-4CBE-999D-E92476391677}" dt="2024-04-24T19:12:18.625" v="89" actId="20577"/>
      <pc:docMkLst>
        <pc:docMk/>
      </pc:docMkLst>
      <pc:sldChg chg="addSp delSp modSp new mod modClrScheme chgLayout">
        <pc:chgData name="Dávid Horanek" userId="a76d8f5857fe8a93" providerId="LiveId" clId="{E2E88D61-2266-4CBE-999D-E92476391677}" dt="2024-04-24T19:08:16.394" v="37" actId="255"/>
        <pc:sldMkLst>
          <pc:docMk/>
          <pc:sldMk cId="3615726905" sldId="261"/>
        </pc:sldMkLst>
        <pc:spChg chg="add del mod">
          <ac:chgData name="Dávid Horanek" userId="a76d8f5857fe8a93" providerId="LiveId" clId="{E2E88D61-2266-4CBE-999D-E92476391677}" dt="2024-04-24T19:06:20.363" v="8"/>
          <ac:spMkLst>
            <pc:docMk/>
            <pc:sldMk cId="3615726905" sldId="261"/>
            <ac:spMk id="2" creationId="{41D33DF1-0701-9D32-EF37-D0BD9182ED08}"/>
          </ac:spMkLst>
        </pc:spChg>
        <pc:spChg chg="add del mod ord">
          <ac:chgData name="Dávid Horanek" userId="a76d8f5857fe8a93" providerId="LiveId" clId="{E2E88D61-2266-4CBE-999D-E92476391677}" dt="2024-04-24T19:06:14.265" v="5" actId="700"/>
          <ac:spMkLst>
            <pc:docMk/>
            <pc:sldMk cId="3615726905" sldId="261"/>
            <ac:spMk id="3" creationId="{2C8E2502-06A8-D016-4C90-8D7D6A13A3DC}"/>
          </ac:spMkLst>
        </pc:spChg>
        <pc:spChg chg="add del mod ord">
          <ac:chgData name="Dávid Horanek" userId="a76d8f5857fe8a93" providerId="LiveId" clId="{E2E88D61-2266-4CBE-999D-E92476391677}" dt="2024-04-24T19:06:14.265" v="5" actId="700"/>
          <ac:spMkLst>
            <pc:docMk/>
            <pc:sldMk cId="3615726905" sldId="261"/>
            <ac:spMk id="4" creationId="{752F93FD-38B8-5895-DC82-056C72652AC3}"/>
          </ac:spMkLst>
        </pc:spChg>
        <pc:spChg chg="add mod">
          <ac:chgData name="Dávid Horanek" userId="a76d8f5857fe8a93" providerId="LiveId" clId="{E2E88D61-2266-4CBE-999D-E92476391677}" dt="2024-04-24T19:06:38.218" v="21" actId="20577"/>
          <ac:spMkLst>
            <pc:docMk/>
            <pc:sldMk cId="3615726905" sldId="261"/>
            <ac:spMk id="5" creationId="{03F3BC64-8986-34BA-E0DF-4DF7417A95FC}"/>
          </ac:spMkLst>
        </pc:spChg>
        <pc:spChg chg="add mod">
          <ac:chgData name="Dávid Horanek" userId="a76d8f5857fe8a93" providerId="LiveId" clId="{E2E88D61-2266-4CBE-999D-E92476391677}" dt="2024-04-24T19:08:16.394" v="37" actId="255"/>
          <ac:spMkLst>
            <pc:docMk/>
            <pc:sldMk cId="3615726905" sldId="261"/>
            <ac:spMk id="6" creationId="{44A3FD35-17F1-8EF5-96BC-6A925A4BF43E}"/>
          </ac:spMkLst>
        </pc:spChg>
        <pc:spChg chg="add">
          <ac:chgData name="Dávid Horanek" userId="a76d8f5857fe8a93" providerId="LiveId" clId="{E2E88D61-2266-4CBE-999D-E92476391677}" dt="2024-04-24T19:07:39.559" v="24"/>
          <ac:spMkLst>
            <pc:docMk/>
            <pc:sldMk cId="3615726905" sldId="261"/>
            <ac:spMk id="7" creationId="{A7239E50-8AFF-962C-268A-4A816F60C5AB}"/>
          </ac:spMkLst>
        </pc:spChg>
        <pc:picChg chg="add">
          <ac:chgData name="Dávid Horanek" userId="a76d8f5857fe8a93" providerId="LiveId" clId="{E2E88D61-2266-4CBE-999D-E92476391677}" dt="2024-04-24T19:07:39.559" v="24"/>
          <ac:picMkLst>
            <pc:docMk/>
            <pc:sldMk cId="3615726905" sldId="261"/>
            <ac:picMk id="1026" creationId="{6594E447-4CFC-0199-3E16-46B7F948AF20}"/>
          </ac:picMkLst>
        </pc:picChg>
      </pc:sldChg>
      <pc:sldChg chg="addSp modSp new mod">
        <pc:chgData name="Dávid Horanek" userId="a76d8f5857fe8a93" providerId="LiveId" clId="{E2E88D61-2266-4CBE-999D-E92476391677}" dt="2024-04-24T19:12:18.625" v="89" actId="20577"/>
        <pc:sldMkLst>
          <pc:docMk/>
          <pc:sldMk cId="254068263" sldId="262"/>
        </pc:sldMkLst>
        <pc:spChg chg="add mod">
          <ac:chgData name="Dávid Horanek" userId="a76d8f5857fe8a93" providerId="LiveId" clId="{E2E88D61-2266-4CBE-999D-E92476391677}" dt="2024-04-24T19:12:18.625" v="89" actId="20577"/>
          <ac:spMkLst>
            <pc:docMk/>
            <pc:sldMk cId="254068263" sldId="262"/>
            <ac:spMk id="2" creationId="{16F75F49-9871-D152-848D-738D8EEF576F}"/>
          </ac:spMkLst>
        </pc:spChg>
        <pc:picChg chg="add mod">
          <ac:chgData name="Dávid Horanek" userId="a76d8f5857fe8a93" providerId="LiveId" clId="{E2E88D61-2266-4CBE-999D-E92476391677}" dt="2024-04-24T19:12:07.213" v="86" actId="1076"/>
          <ac:picMkLst>
            <pc:docMk/>
            <pc:sldMk cId="254068263" sldId="262"/>
            <ac:picMk id="4" creationId="{C524FD70-FA3E-5E04-7CD7-B4713A644B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61C2-055E-44F9-B39A-BEE46B4CFE3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D535-D9CF-467D-BD86-8FEFB7609C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9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61C2-055E-44F9-B39A-BEE46B4CFE3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D535-D9CF-467D-BD86-8FEFB760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13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61C2-055E-44F9-B39A-BEE46B4CFE3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D535-D9CF-467D-BD86-8FEFB760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61C2-055E-44F9-B39A-BEE46B4CFE3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D535-D9CF-467D-BD86-8FEFB760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2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61C2-055E-44F9-B39A-BEE46B4CFE3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D535-D9CF-467D-BD86-8FEFB7609C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36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61C2-055E-44F9-B39A-BEE46B4CFE3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D535-D9CF-467D-BD86-8FEFB760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4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61C2-055E-44F9-B39A-BEE46B4CFE3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D535-D9CF-467D-BD86-8FEFB760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5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61C2-055E-44F9-B39A-BEE46B4CFE3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D535-D9CF-467D-BD86-8FEFB760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2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61C2-055E-44F9-B39A-BEE46B4CFE3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D535-D9CF-467D-BD86-8FEFB760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08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E561C2-055E-44F9-B39A-BEE46B4CFE3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86D535-D9CF-467D-BD86-8FEFB760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45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61C2-055E-44F9-B39A-BEE46B4CFE3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D535-D9CF-467D-BD86-8FEFB760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E561C2-055E-44F9-B39A-BEE46B4CFE3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86D535-D9CF-467D-BD86-8FEFB7609CA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8524-B3DF-768D-840F-56578B96F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D2125"/>
                </a:solidFill>
                <a:effectLst/>
                <a:highlight>
                  <a:srgbClr val="FFFFFF"/>
                </a:highlight>
                <a:latin typeface="-apple-system"/>
              </a:rPr>
              <a:t>Lottószelvény felismerése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24690-1973-72B8-41DF-15923B025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Horanek Dávid</a:t>
            </a:r>
          </a:p>
        </p:txBody>
      </p:sp>
    </p:spTree>
    <p:extLst>
      <p:ext uri="{BB962C8B-B14F-4D97-AF65-F5344CB8AC3E}">
        <p14:creationId xmlns:p14="http://schemas.microsoft.com/office/powerpoint/2010/main" val="261900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AFED5-873D-47D1-D845-BE1AE92F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18" y="2886032"/>
            <a:ext cx="5758175" cy="361325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A647D-97FE-D4AF-8B68-D8BB7123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Feladat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C8DF5-384F-64C0-D578-74D5F4ECDA14}"/>
              </a:ext>
            </a:extLst>
          </p:cNvPr>
          <p:cNvSpPr txBox="1"/>
          <p:nvPr/>
        </p:nvSpPr>
        <p:spPr>
          <a:xfrm>
            <a:off x="509141" y="1179790"/>
            <a:ext cx="653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feladat egy lottószelvényen való szerencseszámok felismerése volt és ezek visszaadása, kiírása. Ehhez az ötöslottó szelvényét választottam alapul de egy minimális átalakítással a többin is működhet.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0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number grid with green border&#10;&#10;Description automatically generated with medium confidence">
            <a:extLst>
              <a:ext uri="{FF2B5EF4-FFF2-40B4-BE49-F238E27FC236}">
                <a16:creationId xmlns:a16="http://schemas.microsoft.com/office/drawing/2014/main" id="{3B2647CE-9EA2-0722-52E5-735C7401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641" y="604086"/>
            <a:ext cx="5958696" cy="3992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CED453-F89A-A02D-9D63-DD44A362A143}"/>
              </a:ext>
            </a:extLst>
          </p:cNvPr>
          <p:cNvSpPr txBox="1"/>
          <p:nvPr/>
        </p:nvSpPr>
        <p:spPr>
          <a:xfrm>
            <a:off x="281354" y="1335606"/>
            <a:ext cx="5458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alakzatok felismerését a program végezte el, ezáltal téglalapokat keresett és rajzolta köréjük a zöld kontúrokat.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69D59-283F-F658-179E-6A191CC10D4E}"/>
              </a:ext>
            </a:extLst>
          </p:cNvPr>
          <p:cNvSpPr txBox="1"/>
          <p:nvPr/>
        </p:nvSpPr>
        <p:spPr>
          <a:xfrm>
            <a:off x="276663" y="2600249"/>
            <a:ext cx="509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Ezen kontúrok segítségével már képes voltam kivágni a képeket és egyesével elemezni azokat. A minimális hiba a 7. téglalap jelentette valamint, hogy többször is megtalálta ugyanazon dobozokat.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20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5ADA0A-35B7-F25C-8CFD-F92AAB19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7" y="659977"/>
            <a:ext cx="1619476" cy="1514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79BD7-E307-62E4-2B79-A753BB36B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250" y="659977"/>
            <a:ext cx="1600423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FDF61-7D02-ACE0-515C-4A776A625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7" y="2315866"/>
            <a:ext cx="1619476" cy="1438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43BABD-F22C-BFD1-29B2-663E2CAC4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618" y="2315866"/>
            <a:ext cx="1648055" cy="1467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20D5C-4775-BFFE-051D-CAE403D60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17" y="3895545"/>
            <a:ext cx="1619476" cy="1448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48CB42-56EF-50BD-FBF6-9921EB10C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2250" y="3895545"/>
            <a:ext cx="1600423" cy="14861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F58B5-90CE-0668-5EC0-A635725A9D43}"/>
              </a:ext>
            </a:extLst>
          </p:cNvPr>
          <p:cNvSpPr txBox="1"/>
          <p:nvPr/>
        </p:nvSpPr>
        <p:spPr>
          <a:xfrm>
            <a:off x="4797083" y="1265701"/>
            <a:ext cx="583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kivágott képeket ezután cellákra kellett felosztani, hogy egyesével lehessen vizsgálni van-e rajta kék jelölés vagy sem.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E0109-023A-2C1A-8965-5D6B4A5425EB}"/>
              </a:ext>
            </a:extLst>
          </p:cNvPr>
          <p:cNvSpPr txBox="1"/>
          <p:nvPr/>
        </p:nvSpPr>
        <p:spPr>
          <a:xfrm>
            <a:off x="4797082" y="2270874"/>
            <a:ext cx="5556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sikerült találnia kék színt akkor azon cellának képét elmentette egy listába valamint az „i” és „j” segítségével kiszámolta az ott elhelyezkedő számot és ezt szintén egy listába menti majd kiírja a konzolra téglalaponként.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1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F3BC64-8986-34BA-E0DF-4DF7417A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3FD35-17F1-8EF5-96BC-6A925A4B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9814"/>
            <a:ext cx="10058400" cy="3829279"/>
          </a:xfrm>
        </p:spPr>
        <p:txBody>
          <a:bodyPr/>
          <a:lstStyle/>
          <a:p>
            <a:r>
              <a:rPr lang="hu-HU" sz="2000" dirty="0">
                <a:effectLst/>
                <a:latin typeface="Calibri" panose="020F0502020204030204" pitchFamily="34" charset="0"/>
              </a:rPr>
              <a:t>A grayscale konverzióval szürkeárnyalatúvá alakítom a képet ezáltal egyszerűbb megtalálni az éleket  majd a kereső algoritmus számára.  Az blur segítségével elmosom a képet csökkentve a zajt ami szintén segíti majd az élek megtalálását. A canny-vel fogjuk detektálni az elmosott képeken. </a:t>
            </a:r>
          </a:p>
          <a:p>
            <a:r>
              <a:rPr lang="hu-HU" dirty="0">
                <a:effectLst/>
                <a:latin typeface="Calibri" panose="020F0502020204030204" pitchFamily="34" charset="0"/>
              </a:rPr>
              <a:t>Majd ezen a végső képen fogom megkeresni a kontúrokat és az algoritmus megnézi mely kontúrok hasonlítanak a téglalapra és ezeknek a csúcsait visszaadja a "</a:t>
            </a:r>
            <a:r>
              <a:rPr lang="hu-HU" dirty="0" err="1">
                <a:effectLst/>
                <a:latin typeface="Calibri" panose="020F0502020204030204" pitchFamily="34" charset="0"/>
              </a:rPr>
              <a:t>rects</a:t>
            </a:r>
            <a:r>
              <a:rPr lang="hu-HU" dirty="0">
                <a:effectLst/>
                <a:latin typeface="Calibri" panose="020F0502020204030204" pitchFamily="34" charset="0"/>
              </a:rPr>
              <a:t>" listában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72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E5B7B-A2D4-E458-2C49-6A441BF5D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79" y="1240606"/>
            <a:ext cx="6030167" cy="4039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91137-58EB-BE83-ED66-E658E3F8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9086"/>
            <a:ext cx="5303206" cy="3552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771DA-46A4-E9D4-6A0E-5F6430245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891" y="2766948"/>
            <a:ext cx="5087649" cy="3356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9CA9D2-8EAB-0E49-86B3-01A8107242A4}"/>
              </a:ext>
            </a:extLst>
          </p:cNvPr>
          <p:cNvSpPr txBox="1"/>
          <p:nvPr/>
        </p:nvSpPr>
        <p:spPr>
          <a:xfrm>
            <a:off x="2002079" y="1116565"/>
            <a:ext cx="36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accent1"/>
                </a:solidFill>
              </a:rPr>
              <a:t>Grayscale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4F1BF-1D03-0AA4-9543-9E198D89D31D}"/>
              </a:ext>
            </a:extLst>
          </p:cNvPr>
          <p:cNvSpPr txBox="1"/>
          <p:nvPr/>
        </p:nvSpPr>
        <p:spPr>
          <a:xfrm>
            <a:off x="7117846" y="359562"/>
            <a:ext cx="255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accent1"/>
                </a:solidFill>
              </a:rPr>
              <a:t>Blur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0F8E9-0C4A-76DD-F47E-E6AB077316B6}"/>
              </a:ext>
            </a:extLst>
          </p:cNvPr>
          <p:cNvSpPr txBox="1"/>
          <p:nvPr/>
        </p:nvSpPr>
        <p:spPr>
          <a:xfrm>
            <a:off x="9809540" y="5587734"/>
            <a:ext cx="294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accent1"/>
                </a:solidFill>
              </a:rPr>
              <a:t>Edges</a:t>
            </a:r>
            <a:endParaRPr lang="en-GB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4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F75F49-9871-D152-848D-738D8EEF576F}"/>
              </a:ext>
            </a:extLst>
          </p:cNvPr>
          <p:cNvSpPr txBox="1"/>
          <p:nvPr/>
        </p:nvSpPr>
        <p:spPr>
          <a:xfrm>
            <a:off x="618978" y="689318"/>
            <a:ext cx="9580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effectLst/>
                <a:latin typeface="Calibri" panose="020F0502020204030204" pitchFamily="34" charset="0"/>
              </a:rPr>
              <a:t>A rect felhasználásával fogom kivágni a képeket amik tartalmazzák a számokat viszont előtte megkell oldani a problémát, hogy egy adott téglalapot 2-szer 3-szor is megtalál. Ennek megfelelően kimentem mindegyiket egyszer és megvizsgálom ha -+5 pixelre van a következő X1-Y1 páros akkor azt eldobom és megyek a következőre</a:t>
            </a:r>
          </a:p>
          <a:p>
            <a:endParaRPr lang="hu-HU" sz="2000" dirty="0">
              <a:latin typeface="Calibri" panose="020F0502020204030204" pitchFamily="34" charset="0"/>
            </a:endParaRPr>
          </a:p>
          <a:p>
            <a:r>
              <a:rPr lang="hu-HU" sz="2000" dirty="0">
                <a:effectLst/>
                <a:latin typeface="Calibri" panose="020F0502020204030204" pitchFamily="34" charset="0"/>
              </a:rPr>
              <a:t>Ezután már csak a képek felosztására van szükség valamint a kék szín megtalálására. Egy HSV átalakítást is végeztem rajta ami jobban kiemeli a színt és a gép is jobban megtalálja. Ezután még végzek egy maskolást rajta és úgy keresem a kontúrt. Ha a kontúr nem nulla akkor elmenti az öt számot a listába is kiírja majd törli és újra beleírja a következőt.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4FD70-FA3E-5E04-7CD7-B4713A64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25" y="3926016"/>
            <a:ext cx="6801603" cy="12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82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332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Retrospect</vt:lpstr>
      <vt:lpstr>Lottószelvény felismerése</vt:lpstr>
      <vt:lpstr>Feladat</vt:lpstr>
      <vt:lpstr>PowerPoint Presentation</vt:lpstr>
      <vt:lpstr>PowerPoint Presentation</vt:lpstr>
      <vt:lpstr>Kód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Lottószelvény felismerése</dc:title>
  <dc:creator>Dávid Horanek</dc:creator>
  <cp:lastModifiedBy>Dávid Horanek</cp:lastModifiedBy>
  <cp:revision>1</cp:revision>
  <dcterms:created xsi:type="dcterms:W3CDTF">2024-04-24T18:11:35Z</dcterms:created>
  <dcterms:modified xsi:type="dcterms:W3CDTF">2024-04-24T19:12:33Z</dcterms:modified>
</cp:coreProperties>
</file>