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6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1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157795-38D2-4E3D-B9DA-B0F1511BC07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odataset.org/#home" TargetMode="External"/><Relationship Id="rId2" Type="http://schemas.openxmlformats.org/officeDocument/2006/relationships/hyperlink" Target="https://cs.nyu.edu/hom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toronto.edu/~kriz/cifar.html" TargetMode="External"/><Relationship Id="rId5" Type="http://schemas.openxmlformats.org/officeDocument/2006/relationships/hyperlink" Target="http://host.robots.ox.ac.uk/pascal/VOC/databases.html#VOC2005_1" TargetMode="External"/><Relationship Id="rId4" Type="http://schemas.openxmlformats.org/officeDocument/2006/relationships/hyperlink" Target="http://host.robots.ox.ac.uk/pascal/VOC/databases.html#10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8D8D-C646-4BE0-A546-229DE0B50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Work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47283-2620-4218-B71F-A465C97B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To Words – 13</a:t>
            </a:r>
            <a:r>
              <a:rPr lang="en-US" baseline="30000" dirty="0"/>
              <a:t>th</a:t>
            </a:r>
            <a:r>
              <a:rPr lang="en-US" dirty="0"/>
              <a:t> November</a:t>
            </a:r>
          </a:p>
          <a:p>
            <a:r>
              <a:rPr lang="en-US" dirty="0"/>
              <a:t>Horatiu Ilie</a:t>
            </a:r>
          </a:p>
        </p:txBody>
      </p:sp>
    </p:spTree>
    <p:extLst>
      <p:ext uri="{BB962C8B-B14F-4D97-AF65-F5344CB8AC3E}">
        <p14:creationId xmlns:p14="http://schemas.microsoft.com/office/powerpoint/2010/main" val="184590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B4E0-4691-4111-B419-E21FFFDB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API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9531-640C-43F4-9C59-38006F51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Object Detection Python API</a:t>
            </a:r>
          </a:p>
          <a:p>
            <a:pPr>
              <a:lnSpc>
                <a:spcPct val="150000"/>
              </a:lnSpc>
            </a:pPr>
            <a:r>
              <a:rPr lang="en-US" dirty="0"/>
              <a:t>Pre-trained model</a:t>
            </a:r>
          </a:p>
          <a:p>
            <a:pPr>
              <a:lnSpc>
                <a:spcPct val="150000"/>
              </a:lnSpc>
            </a:pPr>
            <a:r>
              <a:rPr lang="en-US" dirty="0"/>
              <a:t>Model can be further trained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WebCam</a:t>
            </a:r>
            <a:r>
              <a:rPr lang="en-US" dirty="0"/>
              <a:t> Windows App using OpenCV</a:t>
            </a:r>
          </a:p>
          <a:p>
            <a:pPr>
              <a:lnSpc>
                <a:spcPct val="150000"/>
              </a:lnSpc>
            </a:pPr>
            <a:r>
              <a:rPr lang="en-US" dirty="0"/>
              <a:t>Next iteration: implement in Java for Android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75C7F-2EBD-4D42-A3F3-EB553064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7080"/>
            <a:ext cx="5377751" cy="31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C152-D540-44B0-98B3-1280B717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Datasets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C6F7-5B4B-440F-8575-57330283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NYU Depth V1 / V2 </a:t>
            </a:r>
          </a:p>
          <a:p>
            <a:pPr lvl="1"/>
            <a:r>
              <a:rPr lang="en-US" dirty="0">
                <a:hlinkClick r:id="rId2"/>
              </a:rPr>
              <a:t>https://cs.nyu.edu/home/index.html</a:t>
            </a:r>
            <a:r>
              <a:rPr lang="en-US" dirty="0"/>
              <a:t> </a:t>
            </a:r>
          </a:p>
          <a:p>
            <a:r>
              <a:rPr lang="en-US" dirty="0"/>
              <a:t>COCO</a:t>
            </a:r>
          </a:p>
          <a:p>
            <a:pPr lvl="1"/>
            <a:r>
              <a:rPr lang="en-US" dirty="0">
                <a:hlinkClick r:id="rId3"/>
              </a:rPr>
              <a:t>http://cocodataset.org/#home</a:t>
            </a:r>
            <a:r>
              <a:rPr lang="en-US" dirty="0"/>
              <a:t> </a:t>
            </a:r>
          </a:p>
          <a:p>
            <a:r>
              <a:rPr lang="en-US" dirty="0"/>
              <a:t>VOC Pascal 101 (unlabeled)</a:t>
            </a:r>
          </a:p>
          <a:p>
            <a:pPr lvl="1"/>
            <a:r>
              <a:rPr lang="en-US" dirty="0">
                <a:hlinkClick r:id="rId4"/>
              </a:rPr>
              <a:t>http://host.robots.ox.ac.uk/pascal/VOC/databases.html#101</a:t>
            </a:r>
            <a:endParaRPr lang="en-US" dirty="0"/>
          </a:p>
          <a:p>
            <a:r>
              <a:rPr lang="en-US" dirty="0"/>
              <a:t>Pascal VOC 2005</a:t>
            </a:r>
          </a:p>
          <a:p>
            <a:pPr lvl="1"/>
            <a:r>
              <a:rPr lang="en-US" dirty="0">
                <a:hlinkClick r:id="rId5"/>
              </a:rPr>
              <a:t>http://host.robots.ox.ac.uk/pascal/VOC/databases.html#VOC2005_1</a:t>
            </a:r>
            <a:endParaRPr lang="en-US" dirty="0"/>
          </a:p>
          <a:p>
            <a:r>
              <a:rPr lang="en-US" dirty="0"/>
              <a:t>CIFAR-10 &amp; CIFAR-100</a:t>
            </a:r>
          </a:p>
          <a:p>
            <a:pPr lvl="1"/>
            <a:r>
              <a:rPr lang="en-US" dirty="0">
                <a:hlinkClick r:id="rId6"/>
              </a:rPr>
              <a:t>https://www.cs.toronto.edu/~kriz/cifar.html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0373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BAEA-B254-4800-99E1-78BE3835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-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6502-0B10-4DF8-892A-2575A315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Created first project plan</a:t>
            </a:r>
          </a:p>
          <a:p>
            <a:pPr>
              <a:lnSpc>
                <a:spcPct val="150000"/>
              </a:lnSpc>
            </a:pPr>
            <a:r>
              <a:rPr lang="en-US" dirty="0"/>
              <a:t>Used guidelines on Moodle</a:t>
            </a:r>
          </a:p>
          <a:p>
            <a:pPr>
              <a:lnSpc>
                <a:spcPct val="150000"/>
              </a:lnSpc>
            </a:pPr>
            <a:r>
              <a:rPr lang="en-US" dirty="0"/>
              <a:t>To be discussed / agreed on soon</a:t>
            </a:r>
          </a:p>
          <a:p>
            <a:pPr>
              <a:lnSpc>
                <a:spcPct val="150000"/>
              </a:lnSpc>
            </a:pPr>
            <a:r>
              <a:rPr lang="en-US" dirty="0"/>
              <a:t>To submit on Wednesday, 15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Novemeber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1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163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Weekly Work Update</vt:lpstr>
      <vt:lpstr>Tensorflow API Integration</vt:lpstr>
      <vt:lpstr>Future Datasets to Consider</vt:lpstr>
      <vt:lpstr>Project Plan - Draft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Work Update</dc:title>
  <dc:creator>Ovidiu-Horatiu Ilie</dc:creator>
  <cp:lastModifiedBy>Ovidiu-Horatiu Ilie</cp:lastModifiedBy>
  <cp:revision>6</cp:revision>
  <dcterms:created xsi:type="dcterms:W3CDTF">2017-11-13T11:22:24Z</dcterms:created>
  <dcterms:modified xsi:type="dcterms:W3CDTF">2017-11-13T11:52:30Z</dcterms:modified>
</cp:coreProperties>
</file>