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3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6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3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6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0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9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4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1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157795-38D2-4E3D-B9DA-B0F1511BC07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9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7795-38D2-4E3D-B9DA-B0F1511BC07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157795-38D2-4E3D-B9DA-B0F1511BC079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51C179-071E-4248-8108-1FB1B96CB1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86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4.06857.pdf" TargetMode="External"/><Relationship Id="rId2" Type="http://schemas.openxmlformats.org/officeDocument/2006/relationships/hyperlink" Target="https://www.cv-foundation.org/openaccess/content_cvpr_2015/html/Long_Fully_Convolutional_Networks_2015_CVPR_pap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8D8D-C646-4BE0-A546-229DE0B50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Work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47283-2620-4218-B71F-A465C97BF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To Words – 20</a:t>
            </a:r>
            <a:r>
              <a:rPr lang="en-US" baseline="30000" dirty="0"/>
              <a:t>th</a:t>
            </a:r>
            <a:r>
              <a:rPr lang="en-US" dirty="0"/>
              <a:t> November</a:t>
            </a:r>
          </a:p>
          <a:p>
            <a:r>
              <a:rPr lang="en-US" dirty="0"/>
              <a:t>Horatiu Ilie</a:t>
            </a:r>
          </a:p>
        </p:txBody>
      </p:sp>
    </p:spTree>
    <p:extLst>
      <p:ext uri="{BB962C8B-B14F-4D97-AF65-F5344CB8AC3E}">
        <p14:creationId xmlns:p14="http://schemas.microsoft.com/office/powerpoint/2010/main" val="184590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B4E0-4691-4111-B419-E21FFFDB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9531-640C-43F4-9C59-38006F51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Created first version</a:t>
            </a:r>
          </a:p>
          <a:p>
            <a:pPr>
              <a:lnSpc>
                <a:spcPct val="150000"/>
              </a:lnSpc>
            </a:pPr>
            <a:r>
              <a:rPr lang="en-US" dirty="0"/>
              <a:t>Submitted and confirmed</a:t>
            </a:r>
          </a:p>
          <a:p>
            <a:pPr>
              <a:lnSpc>
                <a:spcPct val="150000"/>
              </a:lnSpc>
            </a:pPr>
            <a:r>
              <a:rPr lang="en-US" dirty="0"/>
              <a:t>Rough idea of how to split work load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17B99-11E1-48DE-9F35-93DE5FE31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494" y="1845734"/>
            <a:ext cx="6168272" cy="219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7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C152-D540-44B0-98B3-1280B717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C6F7-5B4B-440F-8575-57330283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Fully Convolutional Networks for Semantic Segmentation</a:t>
            </a:r>
          </a:p>
          <a:p>
            <a:pPr lvl="1"/>
            <a:r>
              <a:rPr lang="en-US" b="1" i="1" dirty="0"/>
              <a:t>Jonathan Long, Evan </a:t>
            </a:r>
            <a:r>
              <a:rPr lang="en-US" b="1" i="1" dirty="0" err="1"/>
              <a:t>Shelhamer</a:t>
            </a:r>
            <a:r>
              <a:rPr lang="en-US" b="1" i="1" dirty="0"/>
              <a:t>, Trevor Darrell</a:t>
            </a:r>
          </a:p>
          <a:p>
            <a:pPr lvl="1"/>
            <a:r>
              <a:rPr lang="en-GB" dirty="0"/>
              <a:t>The IEEE Conference on Computer Vision and Pattern, 2015</a:t>
            </a:r>
          </a:p>
          <a:p>
            <a:pPr lvl="1"/>
            <a:r>
              <a:rPr lang="en-US" dirty="0">
                <a:hlinkClick r:id="rId2"/>
              </a:rPr>
              <a:t>Access here</a:t>
            </a:r>
            <a:endParaRPr lang="en-US" dirty="0"/>
          </a:p>
          <a:p>
            <a:pPr lvl="1"/>
            <a:endParaRPr lang="en-US" dirty="0"/>
          </a:p>
          <a:p>
            <a:r>
              <a:rPr lang="en-GB" b="1" dirty="0"/>
              <a:t>A Review on Deep Learning Techniques Applied to Semantic Segmentation</a:t>
            </a:r>
          </a:p>
          <a:p>
            <a:pPr lvl="1"/>
            <a:r>
              <a:rPr lang="en-US" b="1" i="1" dirty="0"/>
              <a:t>A. Garcia-Garcia, S. Orts-</a:t>
            </a:r>
            <a:r>
              <a:rPr lang="en-US" b="1" i="1" dirty="0" err="1"/>
              <a:t>Escolano</a:t>
            </a:r>
            <a:r>
              <a:rPr lang="en-US" b="1" i="1" dirty="0"/>
              <a:t>, S.O. </a:t>
            </a:r>
            <a:r>
              <a:rPr lang="en-US" b="1" i="1" dirty="0" err="1"/>
              <a:t>Oprea</a:t>
            </a:r>
            <a:r>
              <a:rPr lang="en-US" b="1" i="1" dirty="0"/>
              <a:t>, V. </a:t>
            </a:r>
            <a:r>
              <a:rPr lang="en-US" b="1" i="1" dirty="0" err="1"/>
              <a:t>Villena</a:t>
            </a:r>
            <a:r>
              <a:rPr lang="en-US" b="1" i="1" dirty="0"/>
              <a:t>-Martinez, and J. Garcia-Rodriguez</a:t>
            </a:r>
          </a:p>
          <a:p>
            <a:pPr lvl="1"/>
            <a:r>
              <a:rPr lang="en-US" dirty="0"/>
              <a:t>arXiv:1704.06857v1, 2017</a:t>
            </a:r>
          </a:p>
          <a:p>
            <a:pPr lvl="1"/>
            <a:r>
              <a:rPr lang="en-US" dirty="0">
                <a:hlinkClick r:id="rId3"/>
              </a:rPr>
              <a:t>Access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3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BAEA-B254-4800-99E1-78BE3835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Faster-RCNN with VGG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6502-0B10-4DF8-892A-2575A315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Downloaded VGG pre-trained</a:t>
            </a:r>
          </a:p>
          <a:p>
            <a:pPr>
              <a:lnSpc>
                <a:spcPct val="150000"/>
              </a:lnSpc>
            </a:pPr>
            <a:r>
              <a:rPr lang="en-US" dirty="0"/>
              <a:t>Downloaded NYU </a:t>
            </a:r>
          </a:p>
          <a:p>
            <a:pPr>
              <a:lnSpc>
                <a:spcPct val="150000"/>
              </a:lnSpc>
            </a:pPr>
            <a:r>
              <a:rPr lang="en-US" dirty="0"/>
              <a:t>Started building modified model</a:t>
            </a:r>
          </a:p>
          <a:p>
            <a:pPr>
              <a:lnSpc>
                <a:spcPct val="150000"/>
              </a:lnSpc>
            </a:pPr>
            <a:r>
              <a:rPr lang="en-US" dirty="0"/>
              <a:t>Change final layer in VGG</a:t>
            </a:r>
          </a:p>
          <a:p>
            <a:pPr>
              <a:lnSpc>
                <a:spcPct val="150000"/>
              </a:lnSpc>
            </a:pPr>
            <a:r>
              <a:rPr lang="en-US" dirty="0"/>
              <a:t>Convert to from Matlab to Python required</a:t>
            </a:r>
          </a:p>
          <a:p>
            <a:pPr>
              <a:lnSpc>
                <a:spcPct val="150000"/>
              </a:lnSpc>
            </a:pPr>
            <a:r>
              <a:rPr lang="en-US" dirty="0"/>
              <a:t>Not yet retrained my new layer</a:t>
            </a:r>
          </a:p>
        </p:txBody>
      </p:sp>
    </p:spTree>
    <p:extLst>
      <p:ext uri="{BB962C8B-B14F-4D97-AF65-F5344CB8AC3E}">
        <p14:creationId xmlns:p14="http://schemas.microsoft.com/office/powerpoint/2010/main" val="3090911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Weekly Work Update1</Template>
  <TotalTime>246</TotalTime>
  <Words>125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Weekly Work Update</vt:lpstr>
      <vt:lpstr>Project Plan</vt:lpstr>
      <vt:lpstr>Papers To Read</vt:lpstr>
      <vt:lpstr>Faster-RCNN with VGG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Work Update</dc:title>
  <dc:creator>Ovidiu-Horatiu Ilie</dc:creator>
  <cp:lastModifiedBy>Ovidiu-Horatiu Ilie</cp:lastModifiedBy>
  <cp:revision>9</cp:revision>
  <dcterms:created xsi:type="dcterms:W3CDTF">2017-11-19T17:28:17Z</dcterms:created>
  <dcterms:modified xsi:type="dcterms:W3CDTF">2017-11-19T21:35:03Z</dcterms:modified>
</cp:coreProperties>
</file>