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91" r:id="rId6"/>
    <p:sldId id="257" r:id="rId7"/>
    <p:sldId id="301" r:id="rId8"/>
    <p:sldId id="356" r:id="rId9"/>
    <p:sldId id="357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277" r:id="rId20"/>
    <p:sldId id="272" r:id="rId21"/>
  </p:sldIdLst>
  <p:sldSz cx="12192000" cy="6858000"/>
  <p:notesSz cx="6858000" cy="9144000"/>
  <p:embeddedFontLst>
    <p:embeddedFont>
      <p:font typeface="나눔고딕" panose="020D0604000000000000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13E2AE7B-5477-45CC-8FF8-31220663470F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4400186D-52BC-4B32-BE62-BF0D420F4ABD}"/>
  </pc:docChgLst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3EB73CE0-2B30-4064-8AA4-EDC709EA0616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4FEF6FB3-537A-4091-82EB-19DE9F06A2D4}"/>
    <pc:docChg chg="custSel addSld delSld modSld">
      <pc:chgData name="김현정" userId="76e40750-9619-419b-8a73-9f9aa43bfdb9" providerId="ADAL" clId="{4FEF6FB3-537A-4091-82EB-19DE9F06A2D4}" dt="2023-04-19T04:10:58.397" v="35" actId="20577"/>
      <pc:docMkLst>
        <pc:docMk/>
      </pc:docMkLst>
      <pc:sldChg chg="delSp modSp">
        <pc:chgData name="김현정" userId="76e40750-9619-419b-8a73-9f9aa43bfdb9" providerId="ADAL" clId="{4FEF6FB3-537A-4091-82EB-19DE9F06A2D4}" dt="2023-04-19T03:46:00.675" v="25" actId="478"/>
        <pc:sldMkLst>
          <pc:docMk/>
          <pc:sldMk cId="3588343534" sldId="256"/>
        </pc:sldMkLst>
        <pc:spChg chg="mod">
          <ac:chgData name="김현정" userId="76e40750-9619-419b-8a73-9f9aa43bfdb9" providerId="ADAL" clId="{4FEF6FB3-537A-4091-82EB-19DE9F06A2D4}" dt="2023-04-19T03:45:10.487" v="20" actId="20577"/>
          <ac:spMkLst>
            <pc:docMk/>
            <pc:sldMk cId="3588343534" sldId="256"/>
            <ac:spMk id="3" creationId="{E7EE27FC-B1BB-424C-8D5A-6C0A4B49A7E8}"/>
          </ac:spMkLst>
        </pc:spChg>
        <pc:spChg chg="del">
          <ac:chgData name="김현정" userId="76e40750-9619-419b-8a73-9f9aa43bfdb9" providerId="ADAL" clId="{4FEF6FB3-537A-4091-82EB-19DE9F06A2D4}" dt="2023-04-19T03:46:00.675" v="25" actId="478"/>
          <ac:spMkLst>
            <pc:docMk/>
            <pc:sldMk cId="3588343534" sldId="256"/>
            <ac:spMk id="4" creationId="{6D39CA3E-29D3-4DEE-ABAA-30CA549BFEDB}"/>
          </ac:spMkLst>
        </pc:spChg>
      </pc:sldChg>
      <pc:sldChg chg="modSp">
        <pc:chgData name="김현정" userId="76e40750-9619-419b-8a73-9f9aa43bfdb9" providerId="ADAL" clId="{4FEF6FB3-537A-4091-82EB-19DE9F06A2D4}" dt="2023-04-19T04:10:58.397" v="35" actId="20577"/>
        <pc:sldMkLst>
          <pc:docMk/>
          <pc:sldMk cId="4216865758" sldId="257"/>
        </pc:sldMkLst>
        <pc:spChg chg="mod">
          <ac:chgData name="김현정" userId="76e40750-9619-419b-8a73-9f9aa43bfdb9" providerId="ADAL" clId="{4FEF6FB3-537A-4091-82EB-19DE9F06A2D4}" dt="2023-04-19T04:10:58.397" v="35" actId="20577"/>
          <ac:spMkLst>
            <pc:docMk/>
            <pc:sldMk cId="4216865758" sldId="257"/>
            <ac:spMk id="7" creationId="{CA5CDA40-296C-46AE-912D-2F303CB612F3}"/>
          </ac:spMkLst>
        </pc:spChg>
      </pc:sldChg>
      <pc:sldChg chg="add">
        <pc:chgData name="김현정" userId="76e40750-9619-419b-8a73-9f9aa43bfdb9" providerId="ADAL" clId="{4FEF6FB3-537A-4091-82EB-19DE9F06A2D4}" dt="2023-04-19T03:45:39.323" v="21"/>
        <pc:sldMkLst>
          <pc:docMk/>
          <pc:sldMk cId="3788878336" sldId="301"/>
        </pc:sldMkLst>
      </pc:sldChg>
      <pc:sldChg chg="del">
        <pc:chgData name="김현정" userId="76e40750-9619-419b-8a73-9f9aa43bfdb9" providerId="ADAL" clId="{4FEF6FB3-537A-4091-82EB-19DE9F06A2D4}" dt="2023-04-19T03:45:47.935" v="22" actId="2696"/>
        <pc:sldMkLst>
          <pc:docMk/>
          <pc:sldMk cId="1308812041" sldId="335"/>
        </pc:sldMkLst>
      </pc:sldChg>
      <pc:sldChg chg="del">
        <pc:chgData name="김현정" userId="76e40750-9619-419b-8a73-9f9aa43bfdb9" providerId="ADAL" clId="{4FEF6FB3-537A-4091-82EB-19DE9F06A2D4}" dt="2023-04-19T03:45:47.941" v="23" actId="2696"/>
        <pc:sldMkLst>
          <pc:docMk/>
          <pc:sldMk cId="1771146617" sldId="336"/>
        </pc:sldMkLst>
      </pc:sldChg>
      <pc:sldChg chg="del">
        <pc:chgData name="김현정" userId="76e40750-9619-419b-8a73-9f9aa43bfdb9" providerId="ADAL" clId="{4FEF6FB3-537A-4091-82EB-19DE9F06A2D4}" dt="2023-04-19T03:45:47.948" v="24" actId="2696"/>
        <pc:sldMkLst>
          <pc:docMk/>
          <pc:sldMk cId="2240880665" sldId="337"/>
        </pc:sldMkLst>
      </pc:sldChg>
      <pc:sldChg chg="add">
        <pc:chgData name="김현정" userId="76e40750-9619-419b-8a73-9f9aa43bfdb9" providerId="ADAL" clId="{4FEF6FB3-537A-4091-82EB-19DE9F06A2D4}" dt="2023-04-19T03:45:39.323" v="21"/>
        <pc:sldMkLst>
          <pc:docMk/>
          <pc:sldMk cId="58500616" sldId="356"/>
        </pc:sldMkLst>
      </pc:sldChg>
      <pc:sldChg chg="add">
        <pc:chgData name="김현정" userId="76e40750-9619-419b-8a73-9f9aa43bfdb9" providerId="ADAL" clId="{4FEF6FB3-537A-4091-82EB-19DE9F06A2D4}" dt="2023-04-19T03:45:39.323" v="21"/>
        <pc:sldMkLst>
          <pc:docMk/>
          <pc:sldMk cId="1740427739" sldId="357"/>
        </pc:sldMkLst>
      </pc:sldChg>
    </pc:docChg>
  </pc:docChgLst>
  <pc:docChgLst>
    <pc:chgData name="김현정" userId="76e40750-9619-419b-8a73-9f9aa43bfdb9" providerId="ADAL" clId="{CD3B2802-CD6C-4DCC-A2F4-8B76110B3EBA}"/>
  </pc:docChgLst>
  <pc:docChgLst>
    <pc:chgData name="김현정" userId="76e40750-9619-419b-8a73-9f9aa43bfdb9" providerId="ADAL" clId="{3E6D05A3-EFF0-43BC-9488-886F2A285EBF}"/>
    <pc:docChg chg="modSld">
      <pc:chgData name="김현정" userId="76e40750-9619-419b-8a73-9f9aa43bfdb9" providerId="ADAL" clId="{3E6D05A3-EFF0-43BC-9488-886F2A285EBF}" dt="2023-04-19T02:18:18.667" v="11" actId="20577"/>
      <pc:docMkLst>
        <pc:docMk/>
      </pc:docMkLst>
      <pc:sldChg chg="addSp modSp">
        <pc:chgData name="김현정" userId="76e40750-9619-419b-8a73-9f9aa43bfdb9" providerId="ADAL" clId="{3E6D05A3-EFF0-43BC-9488-886F2A285EBF}" dt="2023-04-19T02:18:18.667" v="11" actId="20577"/>
        <pc:sldMkLst>
          <pc:docMk/>
          <pc:sldMk cId="3588343534" sldId="256"/>
        </pc:sldMkLst>
        <pc:spChg chg="add mod">
          <ac:chgData name="김현정" userId="76e40750-9619-419b-8a73-9f9aa43bfdb9" providerId="ADAL" clId="{3E6D05A3-EFF0-43BC-9488-886F2A285EBF}" dt="2023-04-19T02:18:18.667" v="11" actId="20577"/>
          <ac:spMkLst>
            <pc:docMk/>
            <pc:sldMk cId="3588343534" sldId="256"/>
            <ac:spMk id="4" creationId="{6D39CA3E-29D3-4DEE-ABAA-30CA549BFEDB}"/>
          </ac:spMkLst>
        </pc:spChg>
      </pc:sldChg>
    </pc:docChg>
  </pc:docChgLst>
  <pc:docChgLst>
    <pc:chgData name="김현정" userId="76e40750-9619-419b-8a73-9f9aa43bfdb9" providerId="ADAL" clId="{0AC2E928-95EC-4A8C-A091-CED7C98F1E70}"/>
    <pc:docChg chg="undo addSld delSld modSld sldOrd">
      <pc:chgData name="김현정" userId="76e40750-9619-419b-8a73-9f9aa43bfdb9" providerId="ADAL" clId="{0AC2E928-95EC-4A8C-A091-CED7C98F1E70}" dt="2023-05-10T01:54:57.128" v="26" actId="2696"/>
      <pc:docMkLst>
        <pc:docMk/>
      </pc:docMkLst>
      <pc:sldChg chg="modSp">
        <pc:chgData name="김현정" userId="76e40750-9619-419b-8a73-9f9aa43bfdb9" providerId="ADAL" clId="{0AC2E928-95EC-4A8C-A091-CED7C98F1E70}" dt="2023-05-08T08:02:37.523" v="4" actId="6549"/>
        <pc:sldMkLst>
          <pc:docMk/>
          <pc:sldMk cId="4216865758" sldId="257"/>
        </pc:sldMkLst>
        <pc:spChg chg="mod">
          <ac:chgData name="김현정" userId="76e40750-9619-419b-8a73-9f9aa43bfdb9" providerId="ADAL" clId="{0AC2E928-95EC-4A8C-A091-CED7C98F1E70}" dt="2023-05-08T08:02:37.523" v="4" actId="6549"/>
          <ac:spMkLst>
            <pc:docMk/>
            <pc:sldMk cId="4216865758" sldId="257"/>
            <ac:spMk id="7" creationId="{CA5CDA40-296C-46AE-912D-2F303CB612F3}"/>
          </ac:spMkLst>
        </pc:spChg>
      </pc:sldChg>
      <pc:sldChg chg="modSp add del">
        <pc:chgData name="김현정" userId="76e40750-9619-419b-8a73-9f9aa43bfdb9" providerId="ADAL" clId="{0AC2E928-95EC-4A8C-A091-CED7C98F1E70}" dt="2023-05-10T01:54:10.231" v="25"/>
        <pc:sldMkLst>
          <pc:docMk/>
          <pc:sldMk cId="3812040942" sldId="272"/>
        </pc:sldMkLst>
        <pc:spChg chg="mod">
          <ac:chgData name="김현정" userId="76e40750-9619-419b-8a73-9f9aa43bfdb9" providerId="ADAL" clId="{0AC2E928-95EC-4A8C-A091-CED7C98F1E70}" dt="2023-05-10T01:54:10.231" v="25"/>
          <ac:spMkLst>
            <pc:docMk/>
            <pc:sldMk cId="3812040942" sldId="272"/>
            <ac:spMk id="3" creationId="{1F085B70-BE78-D548-B2D9-4A0741625788}"/>
          </ac:spMkLst>
        </pc:spChg>
      </pc:sldChg>
      <pc:sldChg chg="modSp add ord">
        <pc:chgData name="김현정" userId="76e40750-9619-419b-8a73-9f9aa43bfdb9" providerId="ADAL" clId="{0AC2E928-95EC-4A8C-A091-CED7C98F1E70}" dt="2023-05-10T01:53:53.852" v="18"/>
        <pc:sldMkLst>
          <pc:docMk/>
          <pc:sldMk cId="461661094" sldId="277"/>
        </pc:sldMkLst>
        <pc:spChg chg="mod">
          <ac:chgData name="김현정" userId="76e40750-9619-419b-8a73-9f9aa43bfdb9" providerId="ADAL" clId="{0AC2E928-95EC-4A8C-A091-CED7C98F1E70}" dt="2023-05-10T01:53:53.852" v="18"/>
          <ac:spMkLst>
            <pc:docMk/>
            <pc:sldMk cId="461661094" sldId="277"/>
            <ac:spMk id="3" creationId="{EA30AD75-2F43-44AE-837C-62AA69DCDFA4}"/>
          </ac:spMkLst>
        </pc:spChg>
      </pc:sldChg>
      <pc:sldChg chg="add">
        <pc:chgData name="김현정" userId="76e40750-9619-419b-8a73-9f9aa43bfdb9" providerId="ADAL" clId="{0AC2E928-95EC-4A8C-A091-CED7C98F1E70}" dt="2023-05-08T08:02:55.996" v="5"/>
        <pc:sldMkLst>
          <pc:docMk/>
          <pc:sldMk cId="3788878336" sldId="301"/>
        </pc:sldMkLst>
      </pc:sldChg>
      <pc:sldChg chg="add del">
        <pc:chgData name="김현정" userId="76e40750-9619-419b-8a73-9f9aa43bfdb9" providerId="ADAL" clId="{0AC2E928-95EC-4A8C-A091-CED7C98F1E70}" dt="2023-05-10T01:54:57.128" v="26" actId="2696"/>
        <pc:sldMkLst>
          <pc:docMk/>
          <pc:sldMk cId="4066029323" sldId="319"/>
        </pc:sldMkLst>
      </pc:sldChg>
      <pc:sldChg chg="del">
        <pc:chgData name="김현정" userId="76e40750-9619-419b-8a73-9f9aa43bfdb9" providerId="ADAL" clId="{0AC2E928-95EC-4A8C-A091-CED7C98F1E70}" dt="2023-05-09T04:45:18.430" v="7" actId="2696"/>
        <pc:sldMkLst>
          <pc:docMk/>
          <pc:sldMk cId="3622822685" sldId="326"/>
        </pc:sldMkLst>
      </pc:sldChg>
      <pc:sldChg chg="del">
        <pc:chgData name="김현정" userId="76e40750-9619-419b-8a73-9f9aa43bfdb9" providerId="ADAL" clId="{0AC2E928-95EC-4A8C-A091-CED7C98F1E70}" dt="2023-05-09T04:45:18.429" v="6" actId="2696"/>
        <pc:sldMkLst>
          <pc:docMk/>
          <pc:sldMk cId="2242366875" sldId="344"/>
        </pc:sldMkLst>
      </pc:sldChg>
      <pc:sldChg chg="add">
        <pc:chgData name="김현정" userId="76e40750-9619-419b-8a73-9f9aa43bfdb9" providerId="ADAL" clId="{0AC2E928-95EC-4A8C-A091-CED7C98F1E70}" dt="2023-05-08T08:02:55.996" v="5"/>
        <pc:sldMkLst>
          <pc:docMk/>
          <pc:sldMk cId="58500616" sldId="356"/>
        </pc:sldMkLst>
      </pc:sldChg>
      <pc:sldChg chg="add">
        <pc:chgData name="김현정" userId="76e40750-9619-419b-8a73-9f9aa43bfdb9" providerId="ADAL" clId="{0AC2E928-95EC-4A8C-A091-CED7C98F1E70}" dt="2023-05-08T08:02:55.996" v="5"/>
        <pc:sldMkLst>
          <pc:docMk/>
          <pc:sldMk cId="1740427739" sldId="357"/>
        </pc:sldMkLst>
      </pc:sldChg>
      <pc:sldChg chg="add del">
        <pc:chgData name="김현정" userId="76e40750-9619-419b-8a73-9f9aa43bfdb9" providerId="ADAL" clId="{0AC2E928-95EC-4A8C-A091-CED7C98F1E70}" dt="2023-05-09T04:45:24.002" v="10"/>
        <pc:sldMkLst>
          <pc:docMk/>
          <pc:sldMk cId="308383728" sldId="358"/>
        </pc:sldMkLst>
      </pc:sldChg>
    </pc:docChg>
  </pc:docChgLst>
  <pc:docChgLst>
    <pc:chgData name="김현정" userId="76e40750-9619-419b-8a73-9f9aa43bfdb9" providerId="ADAL" clId="{63B7AE69-4919-4138-A2F8-97DB268A283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_12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2023. 05. 17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삽입 정렬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자료 배열의 모든 요소를 앞에서부터 차례대로 이미 정렬된 배열 부분과 비교 하여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자신의 위치를 찾아 삽입함으로써 정렬을 완성하는 알고리즘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매 순서마다 해당 원소를 삽입할 수 있는 위치를 찾아 해당 위치에 넣는다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052" name="Picture 4" descr="https://k.kakaocdn.net/dn/dgZF40/btqBXV3t9CS/mlk0CZrzZryRhOv2944il1/img.gif">
            <a:extLst>
              <a:ext uri="{FF2B5EF4-FFF2-40B4-BE49-F238E27FC236}">
                <a16:creationId xmlns:a16="http://schemas.microsoft.com/office/drawing/2014/main" id="{423D5604-77B8-4808-9319-91A5832AA2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55" y="3429000"/>
            <a:ext cx="2895889" cy="33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삽입 정렬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삽입 정렬은 두 번째 자료부터 시작하여 그 앞</a:t>
            </a: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왼쪽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  <a:r>
              <a:rPr lang="ko-KR" altLang="en-US" dirty="0">
                <a:ea typeface="NanumGothic" panose="020D0604000000000000" pitchFamily="34" charset="-127"/>
              </a:rPr>
              <a:t>의 자료들과 비교하여 삽입할 위치를 지정한 후 자료를 뒤로 옮기고 지정한 자리에 자료를 삽입하여 정렬하는 알고리즘이다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즉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두 번째 자료는 첫 번째 자료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세 번째 자료는 두 번째와 첫 번째 자료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네 번째 자료는 세 번째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두 번째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첫 번째 자료와 비교한 후 자료가 삽입될 위치를 찾는다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자료가 삽입될 위치를 찾았다면 그 위치에 자료를 삽입하기 위해 자료를 한 칸 씩 뒤로 이동시킨다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ko-KR" altLang="en-US" b="1" dirty="0">
                <a:ea typeface="NanumGothic" panose="020D0604000000000000" pitchFamily="34" charset="-127"/>
              </a:rPr>
              <a:t>처음 </a:t>
            </a:r>
            <a:r>
              <a:rPr lang="en-US" altLang="ko-KR" b="1" dirty="0">
                <a:ea typeface="NanumGothic" panose="020D0604000000000000" pitchFamily="34" charset="-127"/>
              </a:rPr>
              <a:t>Key </a:t>
            </a:r>
            <a:r>
              <a:rPr lang="ko-KR" altLang="en-US" b="1" dirty="0">
                <a:ea typeface="NanumGothic" panose="020D0604000000000000" pitchFamily="34" charset="-127"/>
              </a:rPr>
              <a:t>값은 두 번째 자료부터 시작한다</a:t>
            </a:r>
            <a:r>
              <a:rPr lang="en-US" altLang="ko-KR" b="1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6C02E-0D6F-431C-9A03-B1725F52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57" y="5292725"/>
            <a:ext cx="4572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 descr="https://gmlwjd9405.github.io/images/algorithm-insertion-sort/insertion-sort.png">
            <a:extLst>
              <a:ext uri="{FF2B5EF4-FFF2-40B4-BE49-F238E27FC236}">
                <a16:creationId xmlns:a16="http://schemas.microsoft.com/office/drawing/2014/main" id="{21F0B6EC-E86E-468A-9EF7-D78BD842E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5" b="44370"/>
          <a:stretch/>
        </p:blipFill>
        <p:spPr bwMode="auto">
          <a:xfrm>
            <a:off x="838200" y="1563263"/>
            <a:ext cx="3479654" cy="51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mlwjd9405.github.io/images/algorithm-insertion-sort/insertion-sort.png">
            <a:extLst>
              <a:ext uri="{FF2B5EF4-FFF2-40B4-BE49-F238E27FC236}">
                <a16:creationId xmlns:a16="http://schemas.microsoft.com/office/drawing/2014/main" id="{1EA4D54D-8D8B-4C1D-849A-D6BBE028C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2" r="54957"/>
          <a:stretch/>
        </p:blipFill>
        <p:spPr bwMode="auto">
          <a:xfrm>
            <a:off x="4317854" y="1563263"/>
            <a:ext cx="3180098" cy="41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mlwjd9405.github.io/images/algorithm-insertion-sort/insertion-sort.png">
            <a:extLst>
              <a:ext uri="{FF2B5EF4-FFF2-40B4-BE49-F238E27FC236}">
                <a16:creationId xmlns:a16="http://schemas.microsoft.com/office/drawing/2014/main" id="{E75C056F-851A-431C-955D-458BE6D7D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5" t="5496" b="31621"/>
          <a:stretch/>
        </p:blipFill>
        <p:spPr bwMode="auto">
          <a:xfrm>
            <a:off x="7497952" y="1563263"/>
            <a:ext cx="3109872" cy="51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삽입 정렬의 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단계 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정렬은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번째 위치</a:t>
            </a:r>
            <a:r>
              <a:rPr lang="en-US" altLang="ko-KR" dirty="0">
                <a:ea typeface="NanumGothic" panose="020D0604000000000000" pitchFamily="34" charset="-127"/>
              </a:rPr>
              <a:t>(index)</a:t>
            </a:r>
            <a:r>
              <a:rPr lang="ko-KR" altLang="en-US" dirty="0">
                <a:ea typeface="NanumGothic" panose="020D0604000000000000" pitchFamily="34" charset="-127"/>
              </a:rPr>
              <a:t>의 값을 </a:t>
            </a:r>
            <a:r>
              <a:rPr lang="en-US" altLang="ko-KR" dirty="0">
                <a:ea typeface="NanumGothic" panose="020D0604000000000000" pitchFamily="34" charset="-127"/>
              </a:rPr>
              <a:t>temp</a:t>
            </a:r>
            <a:r>
              <a:rPr lang="ko-KR" altLang="en-US" dirty="0">
                <a:ea typeface="NanumGothic" panose="020D0604000000000000" pitchFamily="34" charset="-127"/>
              </a:rPr>
              <a:t>에 저장한다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temp</a:t>
            </a:r>
            <a:r>
              <a:rPr lang="ko-KR" altLang="en-US" dirty="0">
                <a:ea typeface="NanumGothic" panose="020D0604000000000000" pitchFamily="34" charset="-127"/>
              </a:rPr>
              <a:t>와 이전에 있는 원소들과 비교하며 </a:t>
            </a:r>
            <a:r>
              <a:rPr lang="ko-KR" altLang="en-US" dirty="0" err="1">
                <a:ea typeface="NanumGothic" panose="020D0604000000000000" pitchFamily="34" charset="-127"/>
              </a:rPr>
              <a:t>삽입해나간다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'1'</a:t>
            </a:r>
            <a:r>
              <a:rPr lang="ko-KR" altLang="en-US" dirty="0">
                <a:ea typeface="NanumGothic" panose="020D0604000000000000" pitchFamily="34" charset="-127"/>
              </a:rPr>
              <a:t>번으로 돌아가 다음 위치</a:t>
            </a:r>
            <a:r>
              <a:rPr lang="en-US" altLang="ko-KR" dirty="0">
                <a:ea typeface="NanumGothic" panose="020D0604000000000000" pitchFamily="34" charset="-127"/>
              </a:rPr>
              <a:t>(index)</a:t>
            </a:r>
            <a:r>
              <a:rPr lang="ko-KR" altLang="en-US" dirty="0">
                <a:ea typeface="NanumGothic" panose="020D0604000000000000" pitchFamily="34" charset="-127"/>
              </a:rPr>
              <a:t>의 값을 </a:t>
            </a:r>
            <a:r>
              <a:rPr lang="en-US" altLang="ko-KR" dirty="0">
                <a:ea typeface="NanumGothic" panose="020D0604000000000000" pitchFamily="34" charset="-127"/>
              </a:rPr>
              <a:t>temp</a:t>
            </a:r>
            <a:r>
              <a:rPr lang="ko-KR" altLang="en-US" dirty="0">
                <a:ea typeface="NanumGothic" panose="020D0604000000000000" pitchFamily="34" charset="-127"/>
              </a:rPr>
              <a:t>에 저장하고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반복한다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2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삽입 정렬 특징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장점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알고리즘이 단순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안정적 정렬 방법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정렬하고자 하는 배열 안에서 교환하는 방식이므로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다른 메모리 공간을 필요로 하지 않는다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대부분의 원소가 이미 정렬되어 있는 경우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매우 효율적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버블 정렬과 선택 정렬에 비교해 상대적으로 빠름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단점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비교적 많은 레코드들의 이동을 포함함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버블 정렬과 선택 정렬과 마찬가지로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배열의 길이가 길어질수록 비효율적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시간 복잡도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최선</a:t>
            </a:r>
            <a:r>
              <a:rPr lang="en-US" altLang="ko-KR" dirty="0">
                <a:ea typeface="NanumGothic" panose="020D0604000000000000" pitchFamily="34" charset="-127"/>
              </a:rPr>
              <a:t>: O(n)</a:t>
            </a: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평균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최악</a:t>
            </a:r>
            <a:r>
              <a:rPr lang="en-US" altLang="ko-KR" dirty="0">
                <a:ea typeface="NanumGothic" panose="020D0604000000000000" pitchFamily="34" charset="-127"/>
              </a:rPr>
              <a:t>: O(n^2)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8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삽입 정렬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F5BF1-AF37-4BB9-9A01-367A1C7B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5986198" cy="39795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DA3653-868F-4B81-AF30-4C64F89A2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008" y="1825624"/>
            <a:ext cx="363905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리스트로 학생 번호와 이름이 주어지면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학생 번호를 입력하면 해당하는 이름을 순차 탐색으로 찾아 돌려주는 함수를 </a:t>
            </a:r>
            <a:r>
              <a:rPr lang="ko-KR" altLang="en-US" dirty="0" err="1">
                <a:ea typeface="NanumGothic" panose="020D0604000000000000" pitchFamily="34" charset="-127"/>
              </a:rPr>
              <a:t>만드시오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해당하는 학생 번호가 없으면 물음표</a:t>
            </a:r>
            <a:r>
              <a:rPr lang="en-US" altLang="ko-KR" dirty="0">
                <a:ea typeface="NanumGothic" panose="020D0604000000000000" pitchFamily="34" charset="-127"/>
              </a:rPr>
              <a:t>(?)</a:t>
            </a:r>
            <a:r>
              <a:rPr lang="ko-KR" altLang="en-US" dirty="0">
                <a:ea typeface="NanumGothic" panose="020D0604000000000000" pitchFamily="34" charset="-127"/>
              </a:rPr>
              <a:t>를 돌려준다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학생 번호가 </a:t>
            </a:r>
            <a:r>
              <a:rPr lang="en-US" altLang="ko-KR" dirty="0">
                <a:ea typeface="NanumGothic" panose="020D0604000000000000" pitchFamily="34" charset="-127"/>
              </a:rPr>
              <a:t>99</a:t>
            </a:r>
            <a:r>
              <a:rPr lang="ko-KR" altLang="en-US" dirty="0">
                <a:ea typeface="NanumGothic" panose="020D0604000000000000" pitchFamily="34" charset="-127"/>
              </a:rPr>
              <a:t>번이면 “</a:t>
            </a:r>
            <a:r>
              <a:rPr lang="ko-KR" altLang="en-US" dirty="0" err="1">
                <a:ea typeface="NanumGothic" panose="020D0604000000000000" pitchFamily="34" charset="-127"/>
              </a:rPr>
              <a:t>징징이</a:t>
            </a:r>
            <a:r>
              <a:rPr lang="en-US" altLang="ko-KR" dirty="0">
                <a:ea typeface="NanumGothic" panose="020D0604000000000000" pitchFamily="34" charset="-127"/>
              </a:rPr>
              <a:t>”, 45</a:t>
            </a:r>
            <a:r>
              <a:rPr lang="ko-KR" altLang="en-US" dirty="0">
                <a:ea typeface="NanumGothic" panose="020D0604000000000000" pitchFamily="34" charset="-127"/>
              </a:rPr>
              <a:t>번이면 “스펀지밥</a:t>
            </a:r>
            <a:r>
              <a:rPr lang="en-US" altLang="ko-KR" dirty="0">
                <a:ea typeface="NanumGothic" panose="020D0604000000000000" pitchFamily="34" charset="-127"/>
              </a:rPr>
              <a:t>”</a:t>
            </a:r>
            <a:r>
              <a:rPr lang="ko-KR" altLang="en-US" dirty="0">
                <a:ea typeface="NanumGothic" panose="020D0604000000000000" pitchFamily="34" charset="-127"/>
              </a:rPr>
              <a:t>을 돌려줌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en-US" altLang="ko-KR" dirty="0" err="1"/>
              <a:t>sample_no</a:t>
            </a:r>
            <a:r>
              <a:rPr lang="ko-KR" altLang="en-US" dirty="0"/>
              <a:t> </a:t>
            </a:r>
            <a:r>
              <a:rPr lang="en-US" altLang="ko-KR" dirty="0"/>
              <a:t>= [99, 45, 88, 105]</a:t>
            </a:r>
          </a:p>
          <a:p>
            <a:r>
              <a:rPr lang="en-US" altLang="ko-KR" dirty="0" err="1"/>
              <a:t>sample_name</a:t>
            </a:r>
            <a:r>
              <a:rPr lang="ko-KR" altLang="en-US" dirty="0"/>
              <a:t> </a:t>
            </a:r>
            <a:r>
              <a:rPr lang="en-US" altLang="ko-KR" dirty="0"/>
              <a:t>= ["</a:t>
            </a:r>
            <a:r>
              <a:rPr lang="ko-KR" altLang="en-US" dirty="0" err="1"/>
              <a:t>징징이</a:t>
            </a:r>
            <a:r>
              <a:rPr lang="en-US" altLang="ko-KR" dirty="0"/>
              <a:t>", "</a:t>
            </a:r>
            <a:r>
              <a:rPr lang="ko-KR" altLang="en-US" dirty="0"/>
              <a:t>스펀지밥</a:t>
            </a:r>
            <a:r>
              <a:rPr lang="en-US" altLang="ko-KR" dirty="0"/>
              <a:t>", "</a:t>
            </a:r>
            <a:r>
              <a:rPr lang="ko-KR" altLang="en-US" dirty="0" err="1"/>
              <a:t>뚱이</a:t>
            </a:r>
            <a:r>
              <a:rPr lang="en-US" altLang="ko-KR" dirty="0"/>
              <a:t>", "</a:t>
            </a:r>
            <a:r>
              <a:rPr lang="ko-KR" altLang="en-US" dirty="0" err="1"/>
              <a:t>다람이</a:t>
            </a:r>
            <a:r>
              <a:rPr lang="en-US" altLang="ko-KR" dirty="0"/>
              <a:t>"]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get_name</a:t>
            </a:r>
            <a:r>
              <a:rPr lang="en-US" altLang="ko-KR" dirty="0"/>
              <a:t>(</a:t>
            </a:r>
            <a:r>
              <a:rPr lang="en-US" altLang="ko-KR" dirty="0" err="1"/>
              <a:t>sample_no</a:t>
            </a:r>
            <a:r>
              <a:rPr lang="en-US" altLang="ko-KR" dirty="0"/>
              <a:t>, </a:t>
            </a:r>
            <a:r>
              <a:rPr lang="en-US" altLang="ko-KR" dirty="0" err="1"/>
              <a:t>sample_name</a:t>
            </a:r>
            <a:r>
              <a:rPr lang="en-US" altLang="ko-KR" dirty="0"/>
              <a:t>, 105))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get_name</a:t>
            </a:r>
            <a:r>
              <a:rPr lang="en-US" altLang="ko-KR" dirty="0"/>
              <a:t>(</a:t>
            </a:r>
            <a:r>
              <a:rPr lang="en-US" altLang="ko-KR" dirty="0" err="1"/>
              <a:t>sample_no</a:t>
            </a:r>
            <a:r>
              <a:rPr lang="en-US" altLang="ko-KR" dirty="0"/>
              <a:t>, </a:t>
            </a:r>
            <a:r>
              <a:rPr lang="en-US" altLang="ko-KR" dirty="0" err="1"/>
              <a:t>sample_name</a:t>
            </a:r>
            <a:r>
              <a:rPr lang="en-US" altLang="ko-KR" dirty="0"/>
              <a:t>, 777))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0C2A9-B535-402F-BD8F-F6A7B20A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883" y="5261252"/>
            <a:ext cx="1704633" cy="9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5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사다리 항목을 </a:t>
            </a:r>
            <a:r>
              <a:rPr lang="ko-KR" altLang="en-US" dirty="0" err="1">
                <a:ea typeface="NanumGothic" panose="020D0604000000000000" pitchFamily="34" charset="-127"/>
              </a:rPr>
              <a:t>입력받아</a:t>
            </a:r>
            <a:r>
              <a:rPr lang="ko-KR" altLang="en-US" dirty="0">
                <a:ea typeface="NanumGothic" panose="020D0604000000000000" pitchFamily="34" charset="-127"/>
              </a:rPr>
              <a:t> 무작위로 결과를 출력하라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만들어지는 사다리 타기 게임에서는 입력되는 항목 개수에 제한이 없다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입력을 받으면 자동으로 결과가 출력된다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사용자 정의 함수를 </a:t>
            </a:r>
            <a:r>
              <a:rPr lang="ko-KR" altLang="en-US" dirty="0" err="1">
                <a:ea typeface="NanumGothic" panose="020D0604000000000000" pitchFamily="34" charset="-127"/>
              </a:rPr>
              <a:t>이용하시오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40ECC-0AD8-421E-A70A-268FC4F3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0" y="3782626"/>
            <a:ext cx="8290990" cy="2959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92757-0C8B-4E1C-ACFE-8226C338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62" y="5828446"/>
            <a:ext cx="3505689" cy="8764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7D1325-4421-4FC6-A6A5-08EFCFBE4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162" y="3857550"/>
            <a:ext cx="5094419" cy="12514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E14BE4-64A1-4F5A-9D42-2D04E2ADE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809" y="3633732"/>
            <a:ext cx="4231364" cy="32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알고리즘</a:t>
            </a:r>
            <a:r>
              <a:rPr lang="en-US" altLang="ko-KR" sz="3200" dirty="0">
                <a:ea typeface="NanumGothic" panose="020D0604000000000000" pitchFamily="34" charset="-127"/>
              </a:rPr>
              <a:t>_</a:t>
            </a:r>
            <a:r>
              <a:rPr lang="ko-KR" altLang="en-US" sz="3200" dirty="0">
                <a:ea typeface="NanumGothic" panose="020D0604000000000000" pitchFamily="34" charset="-127"/>
              </a:rPr>
              <a:t>순차 탐색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알고리즘</a:t>
            </a:r>
            <a:r>
              <a:rPr lang="en-US" altLang="ko-KR" sz="3200" dirty="0">
                <a:ea typeface="NanumGothic" panose="020D0604000000000000" pitchFamily="34" charset="-127"/>
              </a:rPr>
              <a:t>_</a:t>
            </a:r>
            <a:r>
              <a:rPr lang="ko-KR" altLang="en-US" sz="3200" dirty="0">
                <a:ea typeface="NanumGothic" panose="020D0604000000000000" pitchFamily="34" charset="-127"/>
              </a:rPr>
              <a:t>이진 탐색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알고리즘</a:t>
            </a:r>
            <a:r>
              <a:rPr lang="en-US" altLang="ko-KR" sz="3200" dirty="0">
                <a:ea typeface="NanumGothic" panose="020D0604000000000000" pitchFamily="34" charset="-127"/>
              </a:rPr>
              <a:t>_</a:t>
            </a:r>
            <a:r>
              <a:rPr lang="ko-KR" altLang="en-US" sz="3200" dirty="0">
                <a:ea typeface="NanumGothic" panose="020D0604000000000000" pitchFamily="34" charset="-127"/>
              </a:rPr>
              <a:t>삽입 정렬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순차 탐색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순차 탐색 알고리즘</a:t>
            </a:r>
            <a:r>
              <a:rPr lang="en-US" altLang="ko-KR" dirty="0">
                <a:ea typeface="NanumGothic" panose="020D0604000000000000" pitchFamily="34" charset="-127"/>
              </a:rPr>
              <a:t>(sequential search)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리스트 또는 배열 내에서 특정 데이터를 찾기 위해 </a:t>
            </a:r>
            <a:r>
              <a:rPr lang="ko-KR" altLang="en-US" b="1" dirty="0">
                <a:solidFill>
                  <a:srgbClr val="FF0000"/>
                </a:solidFill>
                <a:ea typeface="NanumGothic" panose="020D0604000000000000" pitchFamily="34" charset="-127"/>
              </a:rPr>
              <a:t>하나씩 차례대로 확인하는 방법</a:t>
            </a:r>
            <a:endParaRPr lang="en-US" altLang="ko-KR" b="1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보통 정렬되지 않고 무작위로 주어진 데이터 내에서 특정 원소를 찾을 때 사용됨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데이터를 조작할 필요가 없어 단순하지만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비효율적 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686471-7049-41FC-B9CF-2056E3B9B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1" y="4410869"/>
            <a:ext cx="5622477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알고리즘</a:t>
            </a:r>
            <a:r>
              <a:rPr lang="en-US" altLang="ko-KR" b="1" dirty="0"/>
              <a:t>_</a:t>
            </a:r>
            <a:r>
              <a:rPr lang="ko-KR" altLang="en-US" b="1" dirty="0"/>
              <a:t>순차 탐색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45EFE-6B74-4D1F-B44A-B9FC4D0A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51776" cy="3741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9C452A-74C4-4C9F-915E-1B770283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825625"/>
            <a:ext cx="1165434" cy="12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알고리즘</a:t>
            </a:r>
            <a:r>
              <a:rPr lang="en-US" altLang="ko-KR" b="1" dirty="0"/>
              <a:t>_</a:t>
            </a:r>
            <a:r>
              <a:rPr lang="ko-KR" altLang="en-US" b="1" dirty="0"/>
              <a:t>순차 탐색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45EFE-6B74-4D1F-B44A-B9FC4D0A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2" y="2356600"/>
            <a:ext cx="8193999" cy="4114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9C452A-74C4-4C9F-915E-1B770283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64" y="5331627"/>
            <a:ext cx="1036270" cy="1139897"/>
          </a:xfrm>
          <a:prstGeom prst="rect">
            <a:avLst/>
          </a:prstGeom>
        </p:spPr>
      </p:pic>
      <p:pic>
        <p:nvPicPr>
          <p:cNvPr id="2050" name="Picture 2" descr="https://thebook.io/img/006935/081.jpg">
            <a:extLst>
              <a:ext uri="{FF2B5EF4-FFF2-40B4-BE49-F238E27FC236}">
                <a16:creationId xmlns:a16="http://schemas.microsoft.com/office/drawing/2014/main" id="{C1C72F23-36AA-4AD2-872F-63F117FE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5" y="1168308"/>
            <a:ext cx="4469423" cy="168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hebook.io/img/006935/082.jpg">
            <a:extLst>
              <a:ext uri="{FF2B5EF4-FFF2-40B4-BE49-F238E27FC236}">
                <a16:creationId xmlns:a16="http://schemas.microsoft.com/office/drawing/2014/main" id="{7902363C-980D-47B4-AD07-1CFEE42FB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98" y="3037137"/>
            <a:ext cx="5089673" cy="146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2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이진 탐색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이진 탐색 알고리즘</a:t>
            </a:r>
            <a:r>
              <a:rPr lang="en-US" altLang="ko-KR" dirty="0">
                <a:ea typeface="NanumGothic" panose="020D0604000000000000" pitchFamily="34" charset="-127"/>
              </a:rPr>
              <a:t>(sequential search)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이진 탐색은 </a:t>
            </a:r>
            <a:r>
              <a:rPr lang="ko-KR" altLang="en-US" b="1" dirty="0">
                <a:solidFill>
                  <a:srgbClr val="FF0000"/>
                </a:solidFill>
              </a:rPr>
              <a:t>정렬된 리스트에서 </a:t>
            </a:r>
            <a:r>
              <a:rPr lang="ko-KR" altLang="en-US" b="1" dirty="0"/>
              <a:t>검색 범위를 줄여 나가면서 검색 값을 찾는 알고리즘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검색이 반복될 때 마다 검색의 범위가 절반으로 줄기에 속도가 빠름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41EC5E-566C-48F7-B743-8FBCDC9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83" y="3566778"/>
            <a:ext cx="4936833" cy="32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1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이진 탐색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이진 탐색의 동작 방식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배열의 중간 값을 가져옵니다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중간 값과 검색 값을 비교합니다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중간 값이 검색 값과 같다면 종료</a:t>
            </a:r>
            <a:r>
              <a:rPr lang="en-US" altLang="ko-KR" dirty="0">
                <a:ea typeface="NanumGothic" panose="020D0604000000000000" pitchFamily="34" charset="-127"/>
              </a:rPr>
              <a:t> (mid = key)</a:t>
            </a:r>
          </a:p>
          <a:p>
            <a:pPr lvl="2">
              <a:lnSpc>
                <a:spcPct val="100000"/>
              </a:lnSpc>
            </a:pPr>
            <a:r>
              <a:rPr lang="ko-KR" altLang="en-US" b="1" dirty="0">
                <a:ea typeface="NanumGothic" panose="020D0604000000000000" pitchFamily="34" charset="-127"/>
              </a:rPr>
              <a:t>중간 값보다 검색 값이 크다면 </a:t>
            </a:r>
            <a:r>
              <a:rPr lang="ko-KR" altLang="en-US" dirty="0">
                <a:ea typeface="NanumGothic" panose="020D0604000000000000" pitchFamily="34" charset="-127"/>
              </a:rPr>
              <a:t>중간 값 기준 배열의 </a:t>
            </a:r>
            <a:r>
              <a:rPr lang="ko-KR" altLang="en-US" b="1" dirty="0">
                <a:ea typeface="NanumGothic" panose="020D0604000000000000" pitchFamily="34" charset="-127"/>
              </a:rPr>
              <a:t>오른쪽 구간을 대상으로 </a:t>
            </a:r>
            <a:r>
              <a:rPr lang="ko-KR" altLang="en-US" dirty="0">
                <a:ea typeface="NanumGothic" panose="020D0604000000000000" pitchFamily="34" charset="-127"/>
              </a:rPr>
              <a:t>탐색</a:t>
            </a:r>
            <a:r>
              <a:rPr lang="en-US" altLang="ko-KR" dirty="0">
                <a:ea typeface="NanumGothic" panose="020D0604000000000000" pitchFamily="34" charset="-127"/>
              </a:rPr>
              <a:t> (mid &lt; key)</a:t>
            </a:r>
          </a:p>
          <a:p>
            <a:pPr lvl="2">
              <a:lnSpc>
                <a:spcPct val="100000"/>
              </a:lnSpc>
            </a:pPr>
            <a:r>
              <a:rPr lang="ko-KR" altLang="en-US" b="1" dirty="0">
                <a:ea typeface="NanumGothic" panose="020D0604000000000000" pitchFamily="34" charset="-127"/>
              </a:rPr>
              <a:t>중간 값보다 검색 값이 작다면 </a:t>
            </a:r>
            <a:r>
              <a:rPr lang="ko-KR" altLang="en-US" dirty="0">
                <a:ea typeface="NanumGothic" panose="020D0604000000000000" pitchFamily="34" charset="-127"/>
              </a:rPr>
              <a:t>중간 값 기준 배열의 </a:t>
            </a:r>
            <a:r>
              <a:rPr lang="ko-KR" altLang="en-US" b="1" dirty="0">
                <a:ea typeface="NanumGothic" panose="020D0604000000000000" pitchFamily="34" charset="-127"/>
              </a:rPr>
              <a:t>왼쪽 구간을 대상으로 </a:t>
            </a:r>
            <a:r>
              <a:rPr lang="ko-KR" altLang="en-US" dirty="0">
                <a:ea typeface="NanumGothic" panose="020D0604000000000000" pitchFamily="34" charset="-127"/>
              </a:rPr>
              <a:t>탐색</a:t>
            </a:r>
            <a:r>
              <a:rPr lang="en-US" altLang="ko-KR" dirty="0">
                <a:ea typeface="NanumGothic" panose="020D0604000000000000" pitchFamily="34" charset="-127"/>
              </a:rPr>
              <a:t> (mid &gt; key)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NanumGothic" panose="020D0604000000000000" pitchFamily="34" charset="-127"/>
              </a:rPr>
              <a:t>값을 찾거나 간격이 비어 있을 때까지 반복합니다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알고리즘</a:t>
            </a:r>
            <a:r>
              <a:rPr lang="en-US" altLang="ko-KR" b="1" dirty="0">
                <a:latin typeface="+mn-lt"/>
              </a:rPr>
              <a:t>_</a:t>
            </a:r>
            <a:r>
              <a:rPr lang="ko-KR" altLang="en-US" b="1" dirty="0">
                <a:latin typeface="+mn-lt"/>
              </a:rPr>
              <a:t>이진 탐색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976768-B3C8-420B-9BB7-4708344F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619"/>
            <a:ext cx="7248787" cy="2992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7FA78F-6668-44E6-AB58-6EEC8AED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0103"/>
            <a:ext cx="5819850" cy="21388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3C780-2D25-48DA-A617-C29BF84D0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276" y="4323716"/>
            <a:ext cx="3143689" cy="762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A53F6D-6E19-4585-A77F-9EB94DE1D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987" y="5372660"/>
            <a:ext cx="389626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8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563712-4857-43E9-A00D-A3F68F4BC281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4237baa0-6fbd-4460-82d3-98341173598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702</Words>
  <Application>Microsoft Office PowerPoint</Application>
  <PresentationFormat>와이드스크린</PresentationFormat>
  <Paragraphs>102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Office 테마</vt:lpstr>
      <vt:lpstr>컴퓨터과학적사고_12주차 실습</vt:lpstr>
      <vt:lpstr>저번 주 과제 풀이_1</vt:lpstr>
      <vt:lpstr>금일 실습시간</vt:lpstr>
      <vt:lpstr>알고리즘_순차 탐색</vt:lpstr>
      <vt:lpstr>알고리즘_순차 탐색</vt:lpstr>
      <vt:lpstr>알고리즘_순차 탐색</vt:lpstr>
      <vt:lpstr>알고리즘_이진 탐색</vt:lpstr>
      <vt:lpstr>알고리즘_이진 탐색</vt:lpstr>
      <vt:lpstr>알고리즘_이진 탐색</vt:lpstr>
      <vt:lpstr>알고리즘_삽입 정렬</vt:lpstr>
      <vt:lpstr>알고리즘_삽입 정렬</vt:lpstr>
      <vt:lpstr>알고리즘_삽입 정렬</vt:lpstr>
      <vt:lpstr>알고리즘_삽입 정렬</vt:lpstr>
      <vt:lpstr>알고리즘_삽입 정렬</vt:lpstr>
      <vt:lpstr>알고리즘_삽입 정렬</vt:lpstr>
      <vt:lpstr>실습 과제_1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47</cp:revision>
  <dcterms:created xsi:type="dcterms:W3CDTF">2022-09-01T06:32:13Z</dcterms:created>
  <dcterms:modified xsi:type="dcterms:W3CDTF">2023-05-10T01:55:03Z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