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330" r:id="rId6"/>
    <p:sldId id="319" r:id="rId7"/>
    <p:sldId id="257" r:id="rId8"/>
    <p:sldId id="304" r:id="rId9"/>
    <p:sldId id="318" r:id="rId10"/>
    <p:sldId id="321" r:id="rId11"/>
    <p:sldId id="322" r:id="rId12"/>
    <p:sldId id="317" r:id="rId13"/>
    <p:sldId id="315" r:id="rId14"/>
    <p:sldId id="316" r:id="rId15"/>
    <p:sldId id="324" r:id="rId16"/>
    <p:sldId id="325" r:id="rId17"/>
    <p:sldId id="276" r:id="rId18"/>
    <p:sldId id="277" r:id="rId19"/>
    <p:sldId id="272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462EE608-4A96-40B2-B903-A9B042E4342F}"/>
  </pc:docChgLst>
  <pc:docChgLst>
    <pc:chgData name="김현정" userId="76e40750-9619-419b-8a73-9f9aa43bfdb9" providerId="ADAL" clId="{8E475EDC-260E-4805-9EF5-BB3E6EFBD173}"/>
    <pc:docChg chg="custSel addSld modSld sldOrd">
      <pc:chgData name="김현정" userId="76e40750-9619-419b-8a73-9f9aa43bfdb9" providerId="ADAL" clId="{8E475EDC-260E-4805-9EF5-BB3E6EFBD173}" dt="2023-04-10T04:07:11.421" v="49" actId="1076"/>
      <pc:docMkLst>
        <pc:docMk/>
      </pc:docMkLst>
      <pc:sldChg chg="modSp">
        <pc:chgData name="김현정" userId="76e40750-9619-419b-8a73-9f9aa43bfdb9" providerId="ADAL" clId="{8E475EDC-260E-4805-9EF5-BB3E6EFBD173}" dt="2023-03-29T02:49:00.005" v="21"/>
        <pc:sldMkLst>
          <pc:docMk/>
          <pc:sldMk cId="3588343534" sldId="256"/>
        </pc:sldMkLst>
        <pc:spChg chg="mod">
          <ac:chgData name="김현정" userId="76e40750-9619-419b-8a73-9f9aa43bfdb9" providerId="ADAL" clId="{8E475EDC-260E-4805-9EF5-BB3E6EFBD173}" dt="2023-03-29T02:48:51.477" v="3"/>
          <ac:spMkLst>
            <pc:docMk/>
            <pc:sldMk cId="3588343534" sldId="256"/>
            <ac:spMk id="2" creationId="{99DB1A91-B0E3-49A0-9BBB-D8F0166A1397}"/>
          </ac:spMkLst>
        </pc:spChg>
        <pc:spChg chg="mod">
          <ac:chgData name="김현정" userId="76e40750-9619-419b-8a73-9f9aa43bfdb9" providerId="ADAL" clId="{8E475EDC-260E-4805-9EF5-BB3E6EFBD173}" dt="2023-03-29T02:49:00.005" v="21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8E475EDC-260E-4805-9EF5-BB3E6EFBD173}" dt="2023-03-29T02:50:02.580" v="35"/>
        <pc:sldMkLst>
          <pc:docMk/>
          <pc:sldMk cId="3812040942" sldId="272"/>
        </pc:sldMkLst>
        <pc:spChg chg="mod">
          <ac:chgData name="김현정" userId="76e40750-9619-419b-8a73-9f9aa43bfdb9" providerId="ADAL" clId="{8E475EDC-260E-4805-9EF5-BB3E6EFBD173}" dt="2023-03-29T02:50:02.580" v="35"/>
          <ac:spMkLst>
            <pc:docMk/>
            <pc:sldMk cId="3812040942" sldId="272"/>
            <ac:spMk id="3" creationId="{1F085B70-BE78-D548-B2D9-4A0741625788}"/>
          </ac:spMkLst>
        </pc:spChg>
      </pc:sldChg>
      <pc:sldChg chg="addSp delSp modSp">
        <pc:chgData name="김현정" userId="76e40750-9619-419b-8a73-9f9aa43bfdb9" providerId="ADAL" clId="{8E475EDC-260E-4805-9EF5-BB3E6EFBD173}" dt="2023-04-10T04:07:11.421" v="49" actId="1076"/>
        <pc:sldMkLst>
          <pc:docMk/>
          <pc:sldMk cId="461661094" sldId="277"/>
        </pc:sldMkLst>
        <pc:picChg chg="add mod">
          <ac:chgData name="김현정" userId="76e40750-9619-419b-8a73-9f9aa43bfdb9" providerId="ADAL" clId="{8E475EDC-260E-4805-9EF5-BB3E6EFBD173}" dt="2023-04-10T04:07:11.421" v="49" actId="1076"/>
          <ac:picMkLst>
            <pc:docMk/>
            <pc:sldMk cId="461661094" sldId="277"/>
            <ac:picMk id="4" creationId="{D59B69B4-76F5-4A3F-A788-67F2DCB26158}"/>
          </ac:picMkLst>
        </pc:picChg>
        <pc:picChg chg="del">
          <ac:chgData name="김현정" userId="76e40750-9619-419b-8a73-9f9aa43bfdb9" providerId="ADAL" clId="{8E475EDC-260E-4805-9EF5-BB3E6EFBD173}" dt="2023-04-10T04:07:04.968" v="45" actId="478"/>
          <ac:picMkLst>
            <pc:docMk/>
            <pc:sldMk cId="461661094" sldId="277"/>
            <ac:picMk id="6" creationId="{C73DD7BD-B7EC-4DC9-B456-858B041249B9}"/>
          </ac:picMkLst>
        </pc:picChg>
      </pc:sldChg>
      <pc:sldChg chg="modSp">
        <pc:chgData name="김현정" userId="76e40750-9619-419b-8a73-9f9aa43bfdb9" providerId="ADAL" clId="{8E475EDC-260E-4805-9EF5-BB3E6EFBD173}" dt="2023-03-29T02:55:35.660" v="44"/>
        <pc:sldMkLst>
          <pc:docMk/>
          <pc:sldMk cId="451499510" sldId="319"/>
        </pc:sldMkLst>
        <pc:spChg chg="mod">
          <ac:chgData name="김현정" userId="76e40750-9619-419b-8a73-9f9aa43bfdb9" providerId="ADAL" clId="{8E475EDC-260E-4805-9EF5-BB3E6EFBD173}" dt="2023-03-29T02:55:35.660" v="44"/>
          <ac:spMkLst>
            <pc:docMk/>
            <pc:sldMk cId="451499510" sldId="319"/>
            <ac:spMk id="3" creationId="{EA30AD75-2F43-44AE-837C-62AA69DCDFA4}"/>
          </ac:spMkLst>
        </pc:spChg>
      </pc:sldChg>
      <pc:sldChg chg="addSp delSp modSp add ord">
        <pc:chgData name="김현정" userId="76e40750-9619-419b-8a73-9f9aa43bfdb9" providerId="ADAL" clId="{8E475EDC-260E-4805-9EF5-BB3E6EFBD173}" dt="2023-03-29T02:55:32.347" v="40"/>
        <pc:sldMkLst>
          <pc:docMk/>
          <pc:sldMk cId="986165927" sldId="330"/>
        </pc:sldMkLst>
        <pc:spChg chg="mod">
          <ac:chgData name="김현정" userId="76e40750-9619-419b-8a73-9f9aa43bfdb9" providerId="ADAL" clId="{8E475EDC-260E-4805-9EF5-BB3E6EFBD173}" dt="2023-03-29T02:55:32.347" v="40"/>
          <ac:spMkLst>
            <pc:docMk/>
            <pc:sldMk cId="986165927" sldId="330"/>
            <ac:spMk id="3" creationId="{EA30AD75-2F43-44AE-837C-62AA69DCDFA4}"/>
          </ac:spMkLst>
        </pc:spChg>
        <pc:picChg chg="add mod">
          <ac:chgData name="김현정" userId="76e40750-9619-419b-8a73-9f9aa43bfdb9" providerId="ADAL" clId="{8E475EDC-260E-4805-9EF5-BB3E6EFBD173}" dt="2023-03-29T02:49:37.076" v="26" actId="1076"/>
          <ac:picMkLst>
            <pc:docMk/>
            <pc:sldMk cId="986165927" sldId="330"/>
            <ac:picMk id="4" creationId="{DD9CB06A-0C31-4A5A-9CBE-50E20F059B9B}"/>
          </ac:picMkLst>
        </pc:picChg>
        <pc:picChg chg="del">
          <ac:chgData name="김현정" userId="76e40750-9619-419b-8a73-9f9aa43bfdb9" providerId="ADAL" clId="{8E475EDC-260E-4805-9EF5-BB3E6EFBD173}" dt="2023-03-29T02:49:34.356" v="24" actId="478"/>
          <ac:picMkLst>
            <pc:docMk/>
            <pc:sldMk cId="986165927" sldId="330"/>
            <ac:picMk id="6" creationId="{874FFBA8-3E8D-4A2C-A7FA-CAE5C08E31D9}"/>
          </ac:picMkLst>
        </pc:picChg>
      </pc:sldChg>
    </pc:docChg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793948FF-7B13-45A1-BAAF-EBD3823C90AD}"/>
  </pc:docChgLst>
  <pc:docChgLst>
    <pc:chgData name="김현정" userId="76e40750-9619-419b-8a73-9f9aa43bfdb9" providerId="ADAL" clId="{6BECAABD-FAA8-41B0-88F8-DA70617F74FB}"/>
  </pc:docChgLst>
  <pc:docChgLst>
    <pc:chgData name="김현정" userId="76e40750-9619-419b-8a73-9f9aa43bfdb9" providerId="ADAL" clId="{4B65CDED-60AB-4D72-87F7-B34D9EF076E8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63B7AE69-4919-4138-A2F8-97DB268A2832}"/>
  </pc:docChgLst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CD3B2802-CD6C-4DCC-A2F4-8B76110B3EB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_7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2023. 04. 12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A82FA-34C6-46F3-9AC5-52128DD2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" y="1541436"/>
            <a:ext cx="5674300" cy="2994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6E3B71-009C-4F1E-BC01-ACC3F647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41" y="1541436"/>
            <a:ext cx="4683368" cy="1257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0B29F8-9658-4738-99A4-3BA16B0D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3" y="4714857"/>
            <a:ext cx="5778558" cy="1778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78DE50-4529-45B5-BAB2-D09F510CB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490" y="4714857"/>
            <a:ext cx="3204672" cy="9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2</a:t>
            </a:r>
            <a:r>
              <a:rPr lang="ko-KR" altLang="en-US" b="1" dirty="0">
                <a:latin typeface="+mn-lt"/>
              </a:rPr>
              <a:t>차원 리스트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NanumGothic" panose="020D0604000000000000" pitchFamily="34" charset="-127"/>
              </a:rPr>
              <a:t>2</a:t>
            </a:r>
            <a:r>
              <a:rPr lang="ko-KR" altLang="en-US" sz="3200" dirty="0">
                <a:ea typeface="NanumGothic" panose="020D0604000000000000" pitchFamily="34" charset="-127"/>
              </a:rPr>
              <a:t>차원 리스트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리스트 안에 리스트가 있는 개념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7633A-148B-4A04-91FD-C0CA8551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004"/>
            <a:ext cx="5923327" cy="1890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EC9628-38A7-4689-9343-C63D5E2F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8" y="3516008"/>
            <a:ext cx="3914130" cy="1193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83AD35-234C-4098-8BED-1DA320E8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3470"/>
            <a:ext cx="5654879" cy="17793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DDCF28-BF3F-4F6A-B667-DBAD34A97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527" y="5433873"/>
            <a:ext cx="3598952" cy="53853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1DB5D4-28C2-44A9-8920-2D1530A2D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1279"/>
              </p:ext>
            </p:extLst>
          </p:nvPr>
        </p:nvGraphicFramePr>
        <p:xfrm>
          <a:off x="7100598" y="1873581"/>
          <a:ext cx="20114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874">
                  <a:extLst>
                    <a:ext uri="{9D8B030D-6E8A-4147-A177-3AD203B41FA5}">
                      <a16:colId xmlns:a16="http://schemas.microsoft.com/office/drawing/2014/main" val="209946117"/>
                    </a:ext>
                  </a:extLst>
                </a:gridCol>
                <a:gridCol w="502874">
                  <a:extLst>
                    <a:ext uri="{9D8B030D-6E8A-4147-A177-3AD203B41FA5}">
                      <a16:colId xmlns:a16="http://schemas.microsoft.com/office/drawing/2014/main" val="3957247135"/>
                    </a:ext>
                  </a:extLst>
                </a:gridCol>
                <a:gridCol w="502874">
                  <a:extLst>
                    <a:ext uri="{9D8B030D-6E8A-4147-A177-3AD203B41FA5}">
                      <a16:colId xmlns:a16="http://schemas.microsoft.com/office/drawing/2014/main" val="268929816"/>
                    </a:ext>
                  </a:extLst>
                </a:gridCol>
                <a:gridCol w="502874">
                  <a:extLst>
                    <a:ext uri="{9D8B030D-6E8A-4147-A177-3AD203B41FA5}">
                      <a16:colId xmlns:a16="http://schemas.microsoft.com/office/drawing/2014/main" val="355316823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008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9169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4160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0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2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2</a:t>
            </a:r>
            <a:r>
              <a:rPr lang="ko-KR" altLang="en-US" b="1" dirty="0">
                <a:latin typeface="+mn-lt"/>
              </a:rPr>
              <a:t>차원 리스트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NanumGothic" panose="020D0604000000000000" pitchFamily="34" charset="-127"/>
              </a:rPr>
              <a:t>2</a:t>
            </a:r>
            <a:r>
              <a:rPr lang="ko-KR" altLang="en-US" sz="3200" dirty="0">
                <a:ea typeface="NanumGothic" panose="020D0604000000000000" pitchFamily="34" charset="-127"/>
              </a:rPr>
              <a:t>차원 배열에서 특정 데이터 접근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ko-KR" altLang="en-US" sz="2800" dirty="0">
                <a:ea typeface="NanumGothic" panose="020D0604000000000000" pitchFamily="34" charset="-127"/>
              </a:rPr>
              <a:t>인덱스 </a:t>
            </a:r>
            <a:r>
              <a:rPr lang="en-US" altLang="ko-KR" sz="2800" dirty="0">
                <a:ea typeface="NanumGothic" panose="020D0604000000000000" pitchFamily="34" charset="-127"/>
              </a:rPr>
              <a:t>2</a:t>
            </a:r>
            <a:r>
              <a:rPr lang="ko-KR" altLang="en-US" sz="2800" dirty="0">
                <a:ea typeface="NanumGothic" panose="020D0604000000000000" pitchFamily="34" charset="-127"/>
              </a:rPr>
              <a:t>개 사용 </a:t>
            </a:r>
            <a:r>
              <a:rPr lang="en-US" altLang="ko-KR" sz="2800" dirty="0">
                <a:ea typeface="NanumGothic" panose="020D0604000000000000" pitchFamily="34" charset="-127"/>
              </a:rPr>
              <a:t>=&gt; [</a:t>
            </a:r>
            <a:r>
              <a:rPr lang="ko-KR" altLang="en-US" sz="2800" dirty="0" err="1">
                <a:ea typeface="NanumGothic" panose="020D0604000000000000" pitchFamily="34" charset="-127"/>
              </a:rPr>
              <a:t>세로인덱스</a:t>
            </a:r>
            <a:r>
              <a:rPr lang="en-US" altLang="ko-KR" sz="2800" dirty="0">
                <a:ea typeface="NanumGothic" panose="020D0604000000000000" pitchFamily="34" charset="-127"/>
              </a:rPr>
              <a:t>][</a:t>
            </a:r>
            <a:r>
              <a:rPr lang="ko-KR" altLang="en-US" sz="2800" dirty="0" err="1">
                <a:ea typeface="NanumGothic" panose="020D0604000000000000" pitchFamily="34" charset="-127"/>
              </a:rPr>
              <a:t>가로인덱스</a:t>
            </a:r>
            <a:r>
              <a:rPr lang="en-US" altLang="ko-KR" sz="2800">
                <a:ea typeface="NanumGothic" panose="020D0604000000000000" pitchFamily="34" charset="-127"/>
              </a:rPr>
              <a:t>]</a:t>
            </a: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538A7E-7F69-40BB-9A68-3AA8E879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706"/>
            <a:ext cx="5271962" cy="14610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C1997-C3EF-4820-B025-3A6ABF6D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30" y="2927427"/>
            <a:ext cx="1797391" cy="71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59D513-3D31-4FC7-9767-C961CDDD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5359"/>
            <a:ext cx="5159928" cy="15512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6C28B1-A45E-4E7D-A2D4-13CE4D01E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58" y="4715359"/>
            <a:ext cx="4308684" cy="603216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89E2E5-BC36-4D61-AC18-AC168792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35153"/>
              </p:ext>
            </p:extLst>
          </p:nvPr>
        </p:nvGraphicFramePr>
        <p:xfrm>
          <a:off x="9247931" y="2927427"/>
          <a:ext cx="20114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874">
                  <a:extLst>
                    <a:ext uri="{9D8B030D-6E8A-4147-A177-3AD203B41FA5}">
                      <a16:colId xmlns:a16="http://schemas.microsoft.com/office/drawing/2014/main" val="209946117"/>
                    </a:ext>
                  </a:extLst>
                </a:gridCol>
                <a:gridCol w="502874">
                  <a:extLst>
                    <a:ext uri="{9D8B030D-6E8A-4147-A177-3AD203B41FA5}">
                      <a16:colId xmlns:a16="http://schemas.microsoft.com/office/drawing/2014/main" val="3957247135"/>
                    </a:ext>
                  </a:extLst>
                </a:gridCol>
                <a:gridCol w="502874">
                  <a:extLst>
                    <a:ext uri="{9D8B030D-6E8A-4147-A177-3AD203B41FA5}">
                      <a16:colId xmlns:a16="http://schemas.microsoft.com/office/drawing/2014/main" val="268929816"/>
                    </a:ext>
                  </a:extLst>
                </a:gridCol>
                <a:gridCol w="502874">
                  <a:extLst>
                    <a:ext uri="{9D8B030D-6E8A-4147-A177-3AD203B41FA5}">
                      <a16:colId xmlns:a16="http://schemas.microsoft.com/office/drawing/2014/main" val="3553168238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008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9169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4160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0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78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2</a:t>
            </a:r>
            <a:r>
              <a:rPr lang="ko-KR" altLang="en-US" b="1" dirty="0">
                <a:latin typeface="+mn-lt"/>
              </a:rPr>
              <a:t>차원 리스트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87703-FDE4-4975-B924-8F25C61F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53850" cy="264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31FE1E-43B6-4386-B02C-A645358E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22" y="1825625"/>
            <a:ext cx="1130683" cy="6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>
                <a:latin typeface="+mn-lt"/>
              </a:rPr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새로 생성하는 </a:t>
            </a:r>
            <a:r>
              <a:rPr lang="en-US" altLang="ko-KR" dirty="0">
                <a:ea typeface="NanumGothic" panose="020D0604000000000000" pitchFamily="34" charset="-127"/>
              </a:rPr>
              <a:t>List</a:t>
            </a:r>
            <a:r>
              <a:rPr lang="ko-KR" altLang="en-US" dirty="0">
                <a:ea typeface="NanumGothic" panose="020D0604000000000000" pitchFamily="34" charset="-127"/>
              </a:rPr>
              <a:t>의 </a:t>
            </a:r>
            <a:r>
              <a:rPr lang="en-US" altLang="ko-KR" dirty="0">
                <a:ea typeface="NanumGothic" panose="020D0604000000000000" pitchFamily="34" charset="-127"/>
              </a:rPr>
              <a:t>item </a:t>
            </a:r>
            <a:r>
              <a:rPr lang="ko-KR" altLang="en-US" dirty="0">
                <a:ea typeface="NanumGothic" panose="020D0604000000000000" pitchFamily="34" charset="-127"/>
              </a:rPr>
              <a:t>수를 입력 받고 리스트를 생성한다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그 후 </a:t>
            </a:r>
            <a:r>
              <a:rPr lang="en-US" altLang="ko-KR" dirty="0">
                <a:ea typeface="NanumGothic" panose="020D0604000000000000" pitchFamily="34" charset="-127"/>
              </a:rPr>
              <a:t>item</a:t>
            </a:r>
            <a:r>
              <a:rPr lang="ko-KR" altLang="en-US" dirty="0">
                <a:ea typeface="NanumGothic" panose="020D0604000000000000" pitchFamily="34" charset="-127"/>
              </a:rPr>
              <a:t>의 수만큼 반복해서 값을 입력 받고 전체 리스트를 출력해라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(‘+’ </a:t>
            </a:r>
            <a:r>
              <a:rPr lang="ko-KR" altLang="en-US" dirty="0">
                <a:ea typeface="NanumGothic" panose="020D0604000000000000" pitchFamily="34" charset="-127"/>
              </a:rPr>
              <a:t>연산자를 사용하여 </a:t>
            </a:r>
            <a:r>
              <a:rPr lang="en-US" altLang="ko-KR" dirty="0">
                <a:ea typeface="NanumGothic" panose="020D0604000000000000" pitchFamily="34" charset="-127"/>
              </a:rPr>
              <a:t>list</a:t>
            </a:r>
            <a:r>
              <a:rPr lang="ko-KR" altLang="en-US" dirty="0">
                <a:ea typeface="NanumGothic" panose="020D0604000000000000" pitchFamily="34" charset="-127"/>
              </a:rPr>
              <a:t>에 값을 추가한다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04043-2D9B-41A1-9A6D-D988729A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39" y="3429000"/>
            <a:ext cx="2476846" cy="2229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B056FD-A042-4CB2-A9F4-8C8919B6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32" y="3429000"/>
            <a:ext cx="2505425" cy="1743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2A41F0-43B3-4CE6-B6E6-C4110D3B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82" y="3429000"/>
            <a:ext cx="514421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_2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ea typeface="NanumGothic" panose="020D0604000000000000" pitchFamily="34" charset="-127"/>
              </a:rPr>
              <a:t>2</a:t>
            </a:r>
            <a:r>
              <a:rPr lang="ko-KR" altLang="en-US" sz="3200" dirty="0">
                <a:ea typeface="NanumGothic" panose="020D0604000000000000" pitchFamily="34" charset="-127"/>
              </a:rPr>
              <a:t>단에서 </a:t>
            </a:r>
            <a:r>
              <a:rPr lang="en-US" altLang="ko-KR" sz="3200" dirty="0">
                <a:ea typeface="NanumGothic" panose="020D0604000000000000" pitchFamily="34" charset="-127"/>
              </a:rPr>
              <a:t>16</a:t>
            </a:r>
            <a:r>
              <a:rPr lang="ko-KR" altLang="en-US" sz="3200" dirty="0">
                <a:ea typeface="NanumGothic" panose="020D0604000000000000" pitchFamily="34" charset="-127"/>
              </a:rPr>
              <a:t>단까지 구구단을 계산하여 </a:t>
            </a:r>
            <a:r>
              <a:rPr lang="en-US" altLang="ko-KR" sz="3200" dirty="0">
                <a:ea typeface="NanumGothic" panose="020D0604000000000000" pitchFamily="34" charset="-127"/>
              </a:rPr>
              <a:t>2</a:t>
            </a:r>
            <a:r>
              <a:rPr lang="ko-KR" altLang="en-US" sz="3200" dirty="0">
                <a:ea typeface="NanumGothic" panose="020D0604000000000000" pitchFamily="34" charset="-127"/>
              </a:rPr>
              <a:t>차원 리스트에 저장하고 리스트 전체를 </a:t>
            </a:r>
            <a:r>
              <a:rPr lang="ko-KR" altLang="en-US" sz="3200" dirty="0" err="1">
                <a:ea typeface="NanumGothic" panose="020D0604000000000000" pitchFamily="34" charset="-127"/>
              </a:rPr>
              <a:t>출력하시오</a:t>
            </a:r>
            <a:r>
              <a:rPr lang="en-US" altLang="ko-KR" sz="3200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3200" dirty="0">
                <a:ea typeface="NanumGothic" panose="020D0604000000000000" pitchFamily="34" charset="-127"/>
              </a:rPr>
              <a:t>(</a:t>
            </a:r>
            <a:r>
              <a:rPr lang="ko-KR" altLang="en-US" sz="3200" dirty="0">
                <a:ea typeface="NanumGothic" panose="020D0604000000000000" pitchFamily="34" charset="-127"/>
              </a:rPr>
              <a:t>각 단을 한 개의 </a:t>
            </a:r>
            <a:r>
              <a:rPr lang="en-US" altLang="ko-KR" sz="3200" dirty="0">
                <a:ea typeface="NanumGothic" panose="020D0604000000000000" pitchFamily="34" charset="-127"/>
              </a:rPr>
              <a:t>row</a:t>
            </a:r>
            <a:r>
              <a:rPr lang="ko-KR" altLang="en-US" sz="3200" dirty="0">
                <a:ea typeface="NanumGothic" panose="020D0604000000000000" pitchFamily="34" charset="-127"/>
              </a:rPr>
              <a:t>에 저장한다</a:t>
            </a:r>
            <a:r>
              <a:rPr lang="en-US" altLang="ko-KR" sz="3200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767AAB-5148-4B37-8E05-8BA1CE50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35" y="2918958"/>
            <a:ext cx="4105848" cy="32580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9B69B4-76F5-4A3F-A788-67F2DCB2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87" y="3746500"/>
            <a:ext cx="526027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+mn-lt"/>
              </a:rPr>
              <a:t>실습</a:t>
            </a:r>
            <a:r>
              <a:rPr kumimoji="1" lang="ko-KR" altLang="en-US" b="1" dirty="0">
                <a:latin typeface="+mn-lt"/>
              </a:rPr>
              <a:t> 시 유의사항 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4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>
                <a:solidFill>
                  <a:srgbClr val="FF0000"/>
                </a:solidFill>
              </a:rPr>
              <a:t>18</a:t>
            </a:r>
            <a:r>
              <a:rPr kumimoji="1" lang="ko-KR" altLang="en-US" sz="1800" b="1">
                <a:solidFill>
                  <a:srgbClr val="FF0000"/>
                </a:solidFill>
              </a:rPr>
              <a:t>일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다음 출력 결과를 보고 알맞게 빈칸을 </a:t>
            </a:r>
            <a:r>
              <a:rPr lang="ko-KR" altLang="en-US" dirty="0" err="1">
                <a:ea typeface="NanumGothic" panose="020D0604000000000000" pitchFamily="34" charset="-127"/>
              </a:rPr>
              <a:t>채우시오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7C2B2-2F22-4A01-B895-68ABCE90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242" y="3144217"/>
            <a:ext cx="5194716" cy="684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9CB06A-0C31-4A5A-9CBE-50E20F05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92" y="3144217"/>
            <a:ext cx="382005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리스트를 이용하여 슬롯머신을 만들어보자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만드는 슬롯머신에는 </a:t>
            </a:r>
            <a:r>
              <a:rPr lang="en-US" altLang="ko-KR" dirty="0">
                <a:ea typeface="NanumGothic" panose="020D0604000000000000" pitchFamily="34" charset="-127"/>
              </a:rPr>
              <a:t>7</a:t>
            </a:r>
            <a:r>
              <a:rPr lang="ko-KR" altLang="en-US" dirty="0">
                <a:ea typeface="NanumGothic" panose="020D0604000000000000" pitchFamily="34" charset="-127"/>
              </a:rPr>
              <a:t>과 </a:t>
            </a:r>
            <a:r>
              <a:rPr lang="en-US" altLang="ko-KR" dirty="0">
                <a:ea typeface="NanumGothic" panose="020D0604000000000000" pitchFamily="34" charset="-127"/>
              </a:rPr>
              <a:t>8</a:t>
            </a:r>
            <a:r>
              <a:rPr lang="ko-KR" altLang="en-US" dirty="0">
                <a:ea typeface="NanumGothic" panose="020D0604000000000000" pitchFamily="34" charset="-127"/>
              </a:rPr>
              <a:t>만 나온다</a:t>
            </a:r>
            <a:r>
              <a:rPr lang="en-US" altLang="ko-KR" dirty="0">
                <a:ea typeface="NanumGothic" panose="020D0604000000000000" pitchFamily="34" charset="-127"/>
              </a:rPr>
              <a:t>. 3</a:t>
            </a:r>
            <a:r>
              <a:rPr lang="ko-KR" altLang="en-US" dirty="0">
                <a:ea typeface="NanumGothic" panose="020D0604000000000000" pitchFamily="34" charset="-127"/>
              </a:rPr>
              <a:t>개의 숫자를 만들어 </a:t>
            </a:r>
            <a:r>
              <a:rPr lang="en-US" altLang="ko-KR" dirty="0">
                <a:ea typeface="NanumGothic" panose="020D0604000000000000" pitchFamily="34" charset="-127"/>
              </a:rPr>
              <a:t>777</a:t>
            </a:r>
            <a:r>
              <a:rPr lang="ko-KR" altLang="en-US" dirty="0">
                <a:ea typeface="NanumGothic" panose="020D0604000000000000" pitchFamily="34" charset="-127"/>
              </a:rPr>
              <a:t>이 되면 </a:t>
            </a:r>
            <a:r>
              <a:rPr lang="ko-KR" altLang="en-US" dirty="0" err="1">
                <a:ea typeface="NanumGothic" panose="020D0604000000000000" pitchFamily="34" charset="-127"/>
              </a:rPr>
              <a:t>잭팟이라고</a:t>
            </a:r>
            <a:r>
              <a:rPr lang="ko-KR" altLang="en-US" dirty="0">
                <a:ea typeface="NanumGothic" panose="020D0604000000000000" pitchFamily="34" charset="-127"/>
              </a:rPr>
              <a:t> 출력하는 코드를 </a:t>
            </a:r>
            <a:r>
              <a:rPr lang="ko-KR" altLang="en-US" dirty="0" err="1">
                <a:ea typeface="NanumGothic" panose="020D0604000000000000" pitchFamily="34" charset="-127"/>
              </a:rPr>
              <a:t>만드시오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게임은 총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번 반복된다</a:t>
            </a:r>
            <a:r>
              <a:rPr lang="en-US" altLang="ko-KR" dirty="0">
                <a:ea typeface="NanumGothic" panose="020D0604000000000000" pitchFamily="34" charset="-127"/>
              </a:rPr>
              <a:t>.)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7929B-31E6-4FE3-BA53-602BF0E5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59" y="3823292"/>
            <a:ext cx="6288494" cy="28857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DA95D4-BE10-4329-A0BD-7008CB8E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72" y="5171714"/>
            <a:ext cx="2191056" cy="1286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F0EBDD-4695-4D1D-ABAA-00F8B161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072" y="3677694"/>
            <a:ext cx="87642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리스트 활용하기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ea typeface="NanumGothic" panose="020D0604000000000000" pitchFamily="34" charset="-127"/>
              </a:rPr>
              <a:t>2</a:t>
            </a:r>
            <a:r>
              <a:rPr lang="ko-KR" altLang="en-US" sz="3200" dirty="0">
                <a:ea typeface="NanumGothic" panose="020D0604000000000000" pitchFamily="34" charset="-127"/>
              </a:rPr>
              <a:t>차원 리스트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NanumGothic" panose="020D0604000000000000" pitchFamily="34" charset="-127"/>
              </a:rPr>
              <a:t>기존 리스트에 새로운 항목 추가하기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lvl="1"/>
            <a:r>
              <a:rPr lang="en-US" altLang="ko-KR" sz="2800" dirty="0">
                <a:ea typeface="NanumGothic" panose="020D0604000000000000" pitchFamily="34" charset="-127"/>
              </a:rPr>
              <a:t>.append( )</a:t>
            </a:r>
          </a:p>
          <a:p>
            <a:pPr lvl="2"/>
            <a:r>
              <a:rPr lang="ko-KR" altLang="en-US" sz="2400" dirty="0">
                <a:ea typeface="NanumGothic" panose="020D0604000000000000" pitchFamily="34" charset="-127"/>
              </a:rPr>
              <a:t>리스트 맨 뒤에 </a:t>
            </a:r>
            <a:r>
              <a:rPr lang="ko-KR" altLang="en-US" sz="2400" dirty="0" err="1">
                <a:ea typeface="NanumGothic" panose="020D0604000000000000" pitchFamily="34" charset="-127"/>
              </a:rPr>
              <a:t>들어감</a:t>
            </a:r>
            <a:endParaRPr lang="en-US" altLang="ko-KR" sz="2400" dirty="0">
              <a:ea typeface="NanumGothic" panose="020D0604000000000000" pitchFamily="34" charset="-127"/>
            </a:endParaRPr>
          </a:p>
          <a:p>
            <a:pPr lvl="2"/>
            <a:r>
              <a:rPr lang="ko-KR" altLang="en-US" sz="2400" dirty="0">
                <a:ea typeface="NanumGothic" panose="020D0604000000000000" pitchFamily="34" charset="-127"/>
              </a:rPr>
              <a:t>사용 방법</a:t>
            </a:r>
            <a:r>
              <a:rPr lang="en-US" altLang="ko-KR" sz="2400" dirty="0">
                <a:ea typeface="NanumGothic" panose="020D0604000000000000" pitchFamily="34" charset="-127"/>
              </a:rPr>
              <a:t>: </a:t>
            </a:r>
            <a:r>
              <a:rPr lang="ko-KR" altLang="en-US" sz="2400" dirty="0">
                <a:ea typeface="NanumGothic" panose="020D0604000000000000" pitchFamily="34" charset="-127"/>
              </a:rPr>
              <a:t>리스트 이름</a:t>
            </a:r>
            <a:r>
              <a:rPr lang="en-US" altLang="ko-KR" sz="2400" dirty="0">
                <a:ea typeface="NanumGothic" panose="020D0604000000000000" pitchFamily="34" charset="-127"/>
              </a:rPr>
              <a:t>.append( )</a:t>
            </a:r>
          </a:p>
          <a:p>
            <a:pPr lvl="1"/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1414E-B0D6-4781-8420-75F92BE4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020640" cy="1438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17180B-5A7F-461F-8782-4CC51767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03" y="4001294"/>
            <a:ext cx="3445960" cy="6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76039D-08BC-4A9D-A2C9-38F8E9E24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659763"/>
              </p:ext>
            </p:extLst>
          </p:nvPr>
        </p:nvGraphicFramePr>
        <p:xfrm>
          <a:off x="838200" y="2148999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23254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5540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3805050"/>
                    </a:ext>
                  </a:extLst>
                </a:gridCol>
              </a:tblGrid>
              <a:tr h="157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삽입 및 삭제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24401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39715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.append(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 맨 뒤에 항목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a.append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02127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.pop(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 맨 뒤의 항목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</a:t>
                      </a:r>
                      <a:r>
                        <a:rPr lang="en-US" altLang="ko-KR" dirty="0" err="1"/>
                        <a:t>a.pop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169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.insert(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지정한 위치에 항목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a.Insert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인덱스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11948"/>
                  </a:ext>
                </a:extLst>
              </a:tr>
              <a:tr h="271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.extend(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리스트에 리스트 추가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덧셈</a:t>
                      </a:r>
                      <a:r>
                        <a:rPr lang="en-US" altLang="ko-KR" dirty="0"/>
                        <a:t>(+)</a:t>
                      </a:r>
                      <a:r>
                        <a:rPr lang="ko-KR" altLang="en-US" dirty="0"/>
                        <a:t>과 같음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a.extend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8855"/>
                  </a:ext>
                </a:extLst>
              </a:tr>
              <a:tr h="387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.remove(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리스트에서 지정한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첫 번째 값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a.remove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i="1" dirty="0">
                          <a:solidFill>
                            <a:srgbClr val="FF0000"/>
                          </a:solidFill>
                        </a:rPr>
                        <a:t>값 없으면 에러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03188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.clear(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리스트의 모든 내용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a.clear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8701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76039D-08BC-4A9D-A2C9-38F8E9E24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89312"/>
              </p:ext>
            </p:extLst>
          </p:nvPr>
        </p:nvGraphicFramePr>
        <p:xfrm>
          <a:off x="838200" y="1721168"/>
          <a:ext cx="10515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23254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5540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3805050"/>
                    </a:ext>
                  </a:extLst>
                </a:gridCol>
              </a:tblGrid>
              <a:tr h="18113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24401"/>
                  </a:ext>
                </a:extLst>
              </a:tr>
              <a:tr h="181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39715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.index(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지정한 값을 찾아 인덱스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= </a:t>
                      </a:r>
                      <a:r>
                        <a:rPr lang="en-US" altLang="ko-KR" dirty="0" err="1"/>
                        <a:t>a.index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i="1" dirty="0">
                          <a:solidFill>
                            <a:srgbClr val="FF0000"/>
                          </a:solidFill>
                        </a:rPr>
                        <a:t>값</a:t>
                      </a:r>
                      <a:r>
                        <a:rPr lang="en-US" altLang="ko-KR" i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i="1" dirty="0">
                          <a:solidFill>
                            <a:srgbClr val="FF0000"/>
                          </a:solidFill>
                        </a:rPr>
                        <a:t>없으면 에러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02127"/>
                  </a:ext>
                </a:extLst>
              </a:tr>
              <a:tr h="18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.count(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리스트에서 해당 값의 개수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= </a:t>
                      </a:r>
                      <a:r>
                        <a:rPr lang="en-US" altLang="ko-KR" dirty="0" err="1"/>
                        <a:t>a.count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1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A82D24E-67CF-4A2F-B62C-92EE6C938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72829"/>
              </p:ext>
            </p:extLst>
          </p:nvPr>
        </p:nvGraphicFramePr>
        <p:xfrm>
          <a:off x="838200" y="4071636"/>
          <a:ext cx="1051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23254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5540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3805050"/>
                    </a:ext>
                  </a:extLst>
                </a:gridCol>
              </a:tblGrid>
              <a:tr h="157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정렬 및 복사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24401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39715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.sort(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 항목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a.sort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02127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.reverse(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 항목 역순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a.reverse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169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.copy(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리스트를 새로운 곳에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</a:t>
                      </a:r>
                      <a:r>
                        <a:rPr lang="en-US" altLang="ko-KR" dirty="0" err="1"/>
                        <a:t>a.copy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11948"/>
                  </a:ext>
                </a:extLst>
              </a:tr>
              <a:tr h="271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.sorted(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리스트를 정렬한 후에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</a:t>
                      </a:r>
                      <a:r>
                        <a:rPr lang="en-US" altLang="ko-KR" dirty="0" err="1"/>
                        <a:t>a.sorted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9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26DFE12-A10F-4FBC-AA87-8341D3EB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A82D24E-67CF-4A2F-B62C-92EE6C938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95123"/>
              </p:ext>
            </p:extLst>
          </p:nvPr>
        </p:nvGraphicFramePr>
        <p:xfrm>
          <a:off x="838200" y="180673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23254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5540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3805050"/>
                    </a:ext>
                  </a:extLst>
                </a:gridCol>
              </a:tblGrid>
              <a:tr h="157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내부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24401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39715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리스트를 새로 만들어 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list(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02127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길이를 알려줌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= </a:t>
                      </a: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169"/>
                  </a:ext>
                </a:extLst>
              </a:tr>
              <a:tr h="15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리스트에서 해당 항목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del(</a:t>
                      </a:r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범위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리스트 활용하기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427BB-D258-42E3-9972-CFB4A084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7" y="2048909"/>
            <a:ext cx="6513123" cy="39047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B979FE-A26F-4ACE-B073-DE94CA9E7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47" y="2216831"/>
            <a:ext cx="5304831" cy="17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563712-4857-43E9-A00D-A3F68F4BC281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4237baa0-6fbd-4460-82d3-9834117359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617</Words>
  <Application>Microsoft Office PowerPoint</Application>
  <PresentationFormat>와이드스크린</PresentationFormat>
  <Paragraphs>163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Office 테마</vt:lpstr>
      <vt:lpstr>컴퓨터과학적사고_7주차 실습</vt:lpstr>
      <vt:lpstr>저번 주 과제 풀이_1</vt:lpstr>
      <vt:lpstr>저번 주 과제 풀이_2</vt:lpstr>
      <vt:lpstr>금일 실습시간</vt:lpstr>
      <vt:lpstr>리스트 활용하기</vt:lpstr>
      <vt:lpstr>리스트 활용하기</vt:lpstr>
      <vt:lpstr>리스트 활용하기</vt:lpstr>
      <vt:lpstr>리스트 활용하기</vt:lpstr>
      <vt:lpstr>리스트 활용하기</vt:lpstr>
      <vt:lpstr>리스트 활용하기</vt:lpstr>
      <vt:lpstr>2차원 리스트</vt:lpstr>
      <vt:lpstr>2차원 리스트 </vt:lpstr>
      <vt:lpstr>2차원 리스트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43</cp:revision>
  <dcterms:created xsi:type="dcterms:W3CDTF">2022-09-01T06:32:13Z</dcterms:created>
  <dcterms:modified xsi:type="dcterms:W3CDTF">2023-04-10T04:07:13Z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