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91" r:id="rId6"/>
    <p:sldId id="319" r:id="rId7"/>
    <p:sldId id="257" r:id="rId8"/>
    <p:sldId id="346" r:id="rId9"/>
    <p:sldId id="345" r:id="rId10"/>
    <p:sldId id="347" r:id="rId11"/>
    <p:sldId id="348" r:id="rId12"/>
    <p:sldId id="349" r:id="rId13"/>
    <p:sldId id="350" r:id="rId14"/>
    <p:sldId id="304" r:id="rId15"/>
    <p:sldId id="318" r:id="rId16"/>
    <p:sldId id="317" r:id="rId17"/>
    <p:sldId id="315" r:id="rId18"/>
    <p:sldId id="316" r:id="rId19"/>
    <p:sldId id="351" r:id="rId20"/>
    <p:sldId id="355" r:id="rId21"/>
    <p:sldId id="352" r:id="rId22"/>
    <p:sldId id="353" r:id="rId23"/>
    <p:sldId id="276" r:id="rId24"/>
    <p:sldId id="272" r:id="rId25"/>
  </p:sldIdLst>
  <p:sldSz cx="12192000" cy="6858000"/>
  <p:notesSz cx="6858000" cy="9144000"/>
  <p:embeddedFontLst>
    <p:embeddedFont>
      <p:font typeface="나눔고딕" panose="020D0604000000000000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3EB73CE0-2B30-4064-8AA4-EDC709EA0616}"/>
  </pc:docChgLst>
  <pc:docChgLst>
    <pc:chgData name="김현정" userId="76e40750-9619-419b-8a73-9f9aa43bfdb9" providerId="ADAL" clId="{8224BEE8-F8EF-4DD0-9410-15AC2BD615E9}"/>
    <pc:docChg chg="modSld">
      <pc:chgData name="김현정" userId="76e40750-9619-419b-8a73-9f9aa43bfdb9" providerId="ADAL" clId="{8224BEE8-F8EF-4DD0-9410-15AC2BD615E9}" dt="2023-04-19T02:15:34.125" v="69" actId="1076"/>
      <pc:docMkLst>
        <pc:docMk/>
      </pc:docMkLst>
      <pc:sldChg chg="addSp modSp">
        <pc:chgData name="김현정" userId="76e40750-9619-419b-8a73-9f9aa43bfdb9" providerId="ADAL" clId="{8224BEE8-F8EF-4DD0-9410-15AC2BD615E9}" dt="2023-04-19T02:15:34.125" v="69" actId="1076"/>
        <pc:sldMkLst>
          <pc:docMk/>
          <pc:sldMk cId="3588343534" sldId="256"/>
        </pc:sldMkLst>
        <pc:spChg chg="add mod">
          <ac:chgData name="김현정" userId="76e40750-9619-419b-8a73-9f9aa43bfdb9" providerId="ADAL" clId="{8224BEE8-F8EF-4DD0-9410-15AC2BD615E9}" dt="2023-04-19T02:15:34.125" v="69" actId="1076"/>
          <ac:spMkLst>
            <pc:docMk/>
            <pc:sldMk cId="3588343534" sldId="256"/>
            <ac:spMk id="4" creationId="{ED066458-1682-4072-9C71-B7FECD88B710}"/>
          </ac:spMkLst>
        </pc:spChg>
      </pc:sldChg>
    </pc:docChg>
  </pc:docChgLst>
  <pc:docChgLst>
    <pc:chgData name="김현정" userId="76e40750-9619-419b-8a73-9f9aa43bfdb9" providerId="ADAL" clId="{4400186D-52BC-4B32-BE62-BF0D420F4ABD}"/>
  </pc:docChgLst>
  <pc:docChgLst>
    <pc:chgData name="김현정" userId="76e40750-9619-419b-8a73-9f9aa43bfdb9" providerId="ADAL" clId="{CD3B2802-CD6C-4DCC-A2F4-8B76110B3EBA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FD134244-8FD0-4B6E-88C6-72664A901FE3}"/>
    <pc:docChg chg="custSel delSld modSld">
      <pc:chgData name="김현정" userId="76e40750-9619-419b-8a73-9f9aa43bfdb9" providerId="ADAL" clId="{FD134244-8FD0-4B6E-88C6-72664A901FE3}" dt="2023-04-19T03:40:58.294" v="25" actId="20577"/>
      <pc:docMkLst>
        <pc:docMk/>
      </pc:docMkLst>
      <pc:sldChg chg="delSp modSp">
        <pc:chgData name="김현정" userId="76e40750-9619-419b-8a73-9f9aa43bfdb9" providerId="ADAL" clId="{FD134244-8FD0-4B6E-88C6-72664A901FE3}" dt="2023-04-19T03:40:58.294" v="25" actId="20577"/>
        <pc:sldMkLst>
          <pc:docMk/>
          <pc:sldMk cId="3588343534" sldId="256"/>
        </pc:sldMkLst>
        <pc:spChg chg="mod">
          <ac:chgData name="김현정" userId="76e40750-9619-419b-8a73-9f9aa43bfdb9" providerId="ADAL" clId="{FD134244-8FD0-4B6E-88C6-72664A901FE3}" dt="2023-04-19T03:40:58.294" v="25" actId="20577"/>
          <ac:spMkLst>
            <pc:docMk/>
            <pc:sldMk cId="3588343534" sldId="256"/>
            <ac:spMk id="3" creationId="{E7EE27FC-B1BB-424C-8D5A-6C0A4B49A7E8}"/>
          </ac:spMkLst>
        </pc:spChg>
        <pc:spChg chg="del">
          <ac:chgData name="김현정" userId="76e40750-9619-419b-8a73-9f9aa43bfdb9" providerId="ADAL" clId="{FD134244-8FD0-4B6E-88C6-72664A901FE3}" dt="2023-04-19T03:40:31.478" v="13" actId="478"/>
          <ac:spMkLst>
            <pc:docMk/>
            <pc:sldMk cId="3588343534" sldId="256"/>
            <ac:spMk id="4" creationId="{ED066458-1682-4072-9C71-B7FECD88B710}"/>
          </ac:spMkLst>
        </pc:spChg>
      </pc:sldChg>
      <pc:sldChg chg="modSp">
        <pc:chgData name="김현정" userId="76e40750-9619-419b-8a73-9f9aa43bfdb9" providerId="ADAL" clId="{FD134244-8FD0-4B6E-88C6-72664A901FE3}" dt="2023-04-19T03:40:27.740" v="12"/>
        <pc:sldMkLst>
          <pc:docMk/>
          <pc:sldMk cId="4216865758" sldId="257"/>
        </pc:sldMkLst>
        <pc:spChg chg="mod">
          <ac:chgData name="김현정" userId="76e40750-9619-419b-8a73-9f9aa43bfdb9" providerId="ADAL" clId="{FD134244-8FD0-4B6E-88C6-72664A901FE3}" dt="2023-04-19T03:40:27.740" v="12"/>
          <ac:spMkLst>
            <pc:docMk/>
            <pc:sldMk cId="4216865758" sldId="257"/>
            <ac:spMk id="7" creationId="{CA5CDA40-296C-46AE-912D-2F303CB612F3}"/>
          </ac:spMkLst>
        </pc:spChg>
      </pc:sldChg>
      <pc:sldChg chg="modSp">
        <pc:chgData name="김현정" userId="76e40750-9619-419b-8a73-9f9aa43bfdb9" providerId="ADAL" clId="{FD134244-8FD0-4B6E-88C6-72664A901FE3}" dt="2023-04-19T03:39:42.412" v="3" actId="20577"/>
        <pc:sldMkLst>
          <pc:docMk/>
          <pc:sldMk cId="3812040942" sldId="272"/>
        </pc:sldMkLst>
        <pc:spChg chg="mod">
          <ac:chgData name="김현정" userId="76e40750-9619-419b-8a73-9f9aa43bfdb9" providerId="ADAL" clId="{FD134244-8FD0-4B6E-88C6-72664A901FE3}" dt="2023-04-19T03:39:42.412" v="3" actId="20577"/>
          <ac:spMkLst>
            <pc:docMk/>
            <pc:sldMk cId="3812040942" sldId="272"/>
            <ac:spMk id="3" creationId="{1F085B70-BE78-D548-B2D9-4A0741625788}"/>
          </ac:spMkLst>
        </pc:spChg>
      </pc:sldChg>
      <pc:sldChg chg="del">
        <pc:chgData name="김현정" userId="76e40750-9619-419b-8a73-9f9aa43bfdb9" providerId="ADAL" clId="{FD134244-8FD0-4B6E-88C6-72664A901FE3}" dt="2023-04-19T03:40:20.785" v="5" actId="2696"/>
        <pc:sldMkLst>
          <pc:docMk/>
          <pc:sldMk cId="3788878336" sldId="301"/>
        </pc:sldMkLst>
      </pc:sldChg>
      <pc:sldChg chg="del">
        <pc:chgData name="김현정" userId="76e40750-9619-419b-8a73-9f9aa43bfdb9" providerId="ADAL" clId="{FD134244-8FD0-4B6E-88C6-72664A901FE3}" dt="2023-04-19T03:40:20.786" v="6" actId="2696"/>
        <pc:sldMkLst>
          <pc:docMk/>
          <pc:sldMk cId="58500616" sldId="356"/>
        </pc:sldMkLst>
      </pc:sldChg>
      <pc:sldChg chg="del">
        <pc:chgData name="김현정" userId="76e40750-9619-419b-8a73-9f9aa43bfdb9" providerId="ADAL" clId="{FD134244-8FD0-4B6E-88C6-72664A901FE3}" dt="2023-04-19T03:40:20.784" v="4" actId="2696"/>
        <pc:sldMkLst>
          <pc:docMk/>
          <pc:sldMk cId="1740427739" sldId="357"/>
        </pc:sldMkLst>
      </pc:sldChg>
    </pc:docChg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63B7AE69-4919-4138-A2F8-97DB268A283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B7E25-6092-40D2-84D6-1F9AA6FE03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_11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2023. 05. 10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사용자 정의 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36CAF-8895-4A8D-8A39-7E6252E2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579378" cy="2584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10C8E3-341D-4044-A130-AA12C062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29" y="1825625"/>
            <a:ext cx="1486107" cy="800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A1C30D-2D17-49D2-BFCF-689CDF3B649B}"/>
              </a:ext>
            </a:extLst>
          </p:cNvPr>
          <p:cNvSpPr txBox="1"/>
          <p:nvPr/>
        </p:nvSpPr>
        <p:spPr>
          <a:xfrm>
            <a:off x="6560190" y="2994870"/>
            <a:ext cx="4672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호출되기 전에 만들어져야 하기에 </a:t>
            </a:r>
            <a:endParaRPr lang="en-US" altLang="ko-KR" dirty="0"/>
          </a:p>
          <a:p>
            <a:r>
              <a:rPr lang="en-US" altLang="ko-KR" dirty="0"/>
              <a:t>func_2()</a:t>
            </a:r>
            <a:r>
              <a:rPr lang="ko-KR" altLang="en-US" dirty="0"/>
              <a:t>가 맨 위에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Func_1()</a:t>
            </a:r>
            <a:r>
              <a:rPr lang="ko-KR" altLang="en-US" dirty="0"/>
              <a:t>은 본문보다 위쪽에 만들어져야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코드의 순서는 </a:t>
            </a:r>
            <a:r>
              <a:rPr lang="en-US" altLang="ko-KR" dirty="0"/>
              <a:t>func_2() -&gt; func_1() -&gt; </a:t>
            </a:r>
            <a:r>
              <a:rPr lang="ko-KR" altLang="en-US" dirty="0"/>
              <a:t>본문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순서가 바뀌면 에러 발생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6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매개변수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매개변수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함수를 호출하는 쪽의 데이터를 함수 쪽으로 연결해주는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매개체의 역할을 하는 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정수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실수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문자열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리스트와 같이 모든 종류의 데이터를 사용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매개변수가 </a:t>
            </a:r>
            <a:r>
              <a:rPr lang="ko-KR" altLang="en-US" b="1" dirty="0">
                <a:ea typeface="NanumGothic" panose="020D0604000000000000" pitchFamily="34" charset="-127"/>
              </a:rPr>
              <a:t>여러 개일 경우</a:t>
            </a:r>
            <a:r>
              <a:rPr lang="en-US" altLang="ko-KR" b="1" dirty="0">
                <a:ea typeface="NanumGothic" panose="020D0604000000000000" pitchFamily="34" charset="-127"/>
              </a:rPr>
              <a:t> </a:t>
            </a:r>
            <a:r>
              <a:rPr lang="ko-KR" altLang="en-US" b="1" dirty="0">
                <a:ea typeface="NanumGothic" panose="020D0604000000000000" pitchFamily="34" charset="-127"/>
              </a:rPr>
              <a:t>쉼표</a:t>
            </a:r>
            <a:r>
              <a:rPr lang="en-US" altLang="ko-KR" b="1" dirty="0">
                <a:ea typeface="NanumGothic" panose="020D0604000000000000" pitchFamily="34" charset="-127"/>
              </a:rPr>
              <a:t>(,)</a:t>
            </a:r>
            <a:r>
              <a:rPr lang="ko-KR" altLang="en-US" b="1" dirty="0">
                <a:ea typeface="NanumGothic" panose="020D0604000000000000" pitchFamily="34" charset="-127"/>
              </a:rPr>
              <a:t>를 사용하여 연결</a:t>
            </a:r>
            <a:endParaRPr lang="en-US" altLang="ko-KR" b="1" dirty="0">
              <a:ea typeface="NanumGothic" panose="020D0604000000000000" pitchFamily="34" charset="-127"/>
            </a:endParaRPr>
          </a:p>
          <a:p>
            <a:pPr lvl="2"/>
            <a:r>
              <a:rPr lang="ko-KR" altLang="en-US" b="1" dirty="0">
                <a:ea typeface="NanumGothic" panose="020D0604000000000000" pitchFamily="34" charset="-127"/>
              </a:rPr>
              <a:t>호출하는 쪽과 받는 쪽의 매개 변수의 개수를 맞춰야 함</a:t>
            </a:r>
            <a:endParaRPr lang="en-US" altLang="ko-KR" b="1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매개변수에 기본값 부여도 가능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def fry(min, source =“</a:t>
            </a:r>
            <a:r>
              <a:rPr lang="ko-KR" altLang="en-US" dirty="0">
                <a:ea typeface="NanumGothic" panose="020D0604000000000000" pitchFamily="34" charset="-127"/>
              </a:rPr>
              <a:t>없음</a:t>
            </a:r>
            <a:r>
              <a:rPr lang="en-US" altLang="ko-KR" dirty="0">
                <a:ea typeface="NanumGothic" panose="020D0604000000000000" pitchFamily="34" charset="-127"/>
              </a:rPr>
              <a:t>”) </a:t>
            </a: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이러한 경우 </a:t>
            </a:r>
            <a:r>
              <a:rPr lang="en-US" altLang="ko-KR" dirty="0">
                <a:ea typeface="NanumGothic" panose="020D0604000000000000" pitchFamily="34" charset="-127"/>
              </a:rPr>
              <a:t>source </a:t>
            </a:r>
            <a:r>
              <a:rPr lang="ko-KR" altLang="en-US" dirty="0">
                <a:ea typeface="NanumGothic" panose="020D0604000000000000" pitchFamily="34" charset="-127"/>
              </a:rPr>
              <a:t>매개변수에는 없음이 기본 값으로 설정됨 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b="1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매개변수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1FC63-15AB-489E-9087-5BD38B01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88"/>
            <a:ext cx="6401499" cy="2329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F3956-9AFB-4270-8CBB-EBC45CE7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21" y="702555"/>
            <a:ext cx="1963782" cy="3094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984BF-6A61-443A-86A0-249D91EE647C}"/>
              </a:ext>
            </a:extLst>
          </p:cNvPr>
          <p:cNvSpPr txBox="1"/>
          <p:nvPr/>
        </p:nvSpPr>
        <p:spPr>
          <a:xfrm>
            <a:off x="2047888" y="3816628"/>
            <a:ext cx="348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 여러 개일 경우의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507159-77CB-45F3-BB0B-51A1751F8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9980"/>
            <a:ext cx="6694121" cy="1998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7DE556-4400-4883-94E6-8C5C8378C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559" y="3976651"/>
            <a:ext cx="2136641" cy="2744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EE2C4-8DE9-463F-B0A7-F3561599FF1E}"/>
              </a:ext>
            </a:extLst>
          </p:cNvPr>
          <p:cNvSpPr txBox="1"/>
          <p:nvPr/>
        </p:nvSpPr>
        <p:spPr>
          <a:xfrm>
            <a:off x="2014893" y="6226808"/>
            <a:ext cx="40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매개변수에 기본값 부여 경우의 예시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5FCB9D-3099-4A95-A6DA-AC516DE60F7B}"/>
              </a:ext>
            </a:extLst>
          </p:cNvPr>
          <p:cNvSpPr/>
          <p:nvPr/>
        </p:nvSpPr>
        <p:spPr>
          <a:xfrm>
            <a:off x="1048624" y="5578679"/>
            <a:ext cx="6417578" cy="209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+mn-lt"/>
              </a:rPr>
              <a:t>반환 데이터가 있는 함수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7C67B836-F24A-4805-BB1F-B189CF3338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70CB75-3E7B-4268-B334-DA8171E6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Return</a:t>
            </a:r>
          </a:p>
          <a:p>
            <a:pPr lvl="1"/>
            <a:r>
              <a:rPr lang="ko-KR" altLang="en-US" dirty="0"/>
              <a:t>사용자가 만든 함수에서 데이터를 전달할 때 쓰는 키워드</a:t>
            </a:r>
            <a:endParaRPr lang="en-US" altLang="ko-KR" dirty="0"/>
          </a:p>
          <a:p>
            <a:pPr lvl="1"/>
            <a:r>
              <a:rPr lang="ko-KR" altLang="en-US" dirty="0"/>
              <a:t>매개변수와 마찬가지로 쉼표</a:t>
            </a:r>
            <a:r>
              <a:rPr lang="en-US" altLang="ko-KR" dirty="0"/>
              <a:t>(,)</a:t>
            </a:r>
            <a:r>
              <a:rPr lang="ko-KR" altLang="en-US" dirty="0"/>
              <a:t>를 사용하여 여러 개의 데이터 동시에 반환 가능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등도 매개변수로 전달</a:t>
            </a:r>
            <a:r>
              <a:rPr lang="en-US" altLang="ko-KR" dirty="0"/>
              <a:t>, </a:t>
            </a:r>
            <a:r>
              <a:rPr lang="ko-KR" altLang="en-US" dirty="0"/>
              <a:t>반환 가능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E1A14-2FD4-4275-8626-31F54B07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530" y="3963386"/>
            <a:ext cx="1004140" cy="7398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CCE3B7-E64D-41E6-8589-78F55D069BC2}"/>
              </a:ext>
            </a:extLst>
          </p:cNvPr>
          <p:cNvGrpSpPr/>
          <p:nvPr/>
        </p:nvGrpSpPr>
        <p:grpSpPr>
          <a:xfrm>
            <a:off x="748147" y="3963386"/>
            <a:ext cx="7049484" cy="1914792"/>
            <a:chOff x="960572" y="2731662"/>
            <a:chExt cx="7049484" cy="19147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C48A66-9DE0-4EE2-9F68-D6FE56213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572" y="2731662"/>
              <a:ext cx="7049484" cy="1914792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F6D8790-BB24-4375-86E4-DD5723521574}"/>
                </a:ext>
              </a:extLst>
            </p:cNvPr>
            <p:cNvSpPr/>
            <p:nvPr/>
          </p:nvSpPr>
          <p:spPr>
            <a:xfrm>
              <a:off x="2508308" y="3252830"/>
              <a:ext cx="545286" cy="371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75847F5-C920-4D0A-BF68-3077EA728802}"/>
                </a:ext>
              </a:extLst>
            </p:cNvPr>
            <p:cNvSpPr/>
            <p:nvPr/>
          </p:nvSpPr>
          <p:spPr>
            <a:xfrm>
              <a:off x="2265758" y="4001294"/>
              <a:ext cx="1291173" cy="371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3475EA0-04BB-458B-8950-BE1ADAFBC87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2780951" y="3624044"/>
              <a:ext cx="138418" cy="3712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08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반환 데이터가 있는 함수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A1B26-9C08-4FD2-92F6-90BAFCC6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25" y="1825625"/>
            <a:ext cx="1287586" cy="94874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B3D204-520B-45BA-BD9B-89D64AEF1F36}"/>
              </a:ext>
            </a:extLst>
          </p:cNvPr>
          <p:cNvGrpSpPr/>
          <p:nvPr/>
        </p:nvGrpSpPr>
        <p:grpSpPr>
          <a:xfrm>
            <a:off x="838200" y="1825625"/>
            <a:ext cx="6763694" cy="2143424"/>
            <a:chOff x="838200" y="1825625"/>
            <a:chExt cx="6763694" cy="21434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19A37C-AEAC-4025-A7DD-4B2DF83B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25625"/>
              <a:ext cx="6763694" cy="214342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ACBC56-A95C-4E64-8995-60A319CEC241}"/>
                </a:ext>
              </a:extLst>
            </p:cNvPr>
            <p:cNvSpPr/>
            <p:nvPr/>
          </p:nvSpPr>
          <p:spPr>
            <a:xfrm>
              <a:off x="2360769" y="2588765"/>
              <a:ext cx="545286" cy="371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31C872E-5E5E-4056-9A5D-EC1ACAAF874E}"/>
                </a:ext>
              </a:extLst>
            </p:cNvPr>
            <p:cNvSpPr/>
            <p:nvPr/>
          </p:nvSpPr>
          <p:spPr>
            <a:xfrm>
              <a:off x="2235665" y="3372294"/>
              <a:ext cx="1438714" cy="371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9E52D02-9D0F-4541-81DE-67913A33E778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633412" y="2959979"/>
              <a:ext cx="272643" cy="4123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514D21-6FB2-451F-B1FE-13A01E7ED8E4}"/>
                </a:ext>
              </a:extLst>
            </p:cNvPr>
            <p:cNvSpPr/>
            <p:nvPr/>
          </p:nvSpPr>
          <p:spPr>
            <a:xfrm>
              <a:off x="2879543" y="2607552"/>
              <a:ext cx="545286" cy="3712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0F237CE-BE50-4DA1-ACF8-6367D001116B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955022" y="2978766"/>
              <a:ext cx="197164" cy="3935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00195EC-950E-496A-80DB-00A99FA7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8275"/>
            <a:ext cx="7170477" cy="19086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18D397-0D6C-48D5-AE1B-84E52B199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905" y="4268275"/>
            <a:ext cx="3133895" cy="5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9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변수의 범위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지역변수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 내의 해당 지역에서만 존재하는 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F8962-4ACF-48D0-A733-53F3063F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32305"/>
            <a:ext cx="5997392" cy="1758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E1370D-6C59-4E58-9A09-51943296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14" y="3312597"/>
            <a:ext cx="805292" cy="92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7633E-0F92-4FDE-8A64-6F9BC50EBF98}"/>
              </a:ext>
            </a:extLst>
          </p:cNvPr>
          <p:cNvSpPr txBox="1"/>
          <p:nvPr/>
        </p:nvSpPr>
        <p:spPr>
          <a:xfrm>
            <a:off x="6835593" y="2666266"/>
            <a:ext cx="511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서로 다른 영역에 선언된 같은 이름의 변수는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이름만 같을 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서로 독립적인 존재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3EAEB-D44E-488A-BD81-7E5202E8205F}"/>
              </a:ext>
            </a:extLst>
          </p:cNvPr>
          <p:cNvSpPr txBox="1"/>
          <p:nvPr/>
        </p:nvSpPr>
        <p:spPr>
          <a:xfrm>
            <a:off x="7000295" y="4878783"/>
            <a:ext cx="46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번째의 </a:t>
            </a:r>
            <a:r>
              <a:rPr lang="en-US" altLang="ko-KR" dirty="0" err="1">
                <a:solidFill>
                  <a:srgbClr val="FF0000"/>
                </a:solidFill>
              </a:rPr>
              <a:t>hosik</a:t>
            </a:r>
            <a:r>
              <a:rPr lang="en-US" altLang="ko-KR" dirty="0">
                <a:solidFill>
                  <a:srgbClr val="FF0000"/>
                </a:solidFill>
              </a:rPr>
              <a:t> = 100</a:t>
            </a:r>
            <a:r>
              <a:rPr lang="ko-KR" altLang="en-US" dirty="0">
                <a:solidFill>
                  <a:srgbClr val="FF0000"/>
                </a:solidFill>
              </a:rPr>
              <a:t>을 삭제 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에러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AD2FBA-26FE-45CA-997F-13CBA296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81" y="5339935"/>
            <a:ext cx="3962953" cy="110505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86F7B8-6598-41AD-A728-9EF830DEA9FE}"/>
              </a:ext>
            </a:extLst>
          </p:cNvPr>
          <p:cNvGrpSpPr/>
          <p:nvPr/>
        </p:nvGrpSpPr>
        <p:grpSpPr>
          <a:xfrm>
            <a:off x="838199" y="4696235"/>
            <a:ext cx="5921100" cy="1796640"/>
            <a:chOff x="838199" y="4924835"/>
            <a:chExt cx="5921100" cy="179664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9FF172-013C-4A90-800F-41405200E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9" y="4924835"/>
              <a:ext cx="5921100" cy="17966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7A9B7B-FB01-4796-81AC-89A358F82FAD}"/>
                </a:ext>
              </a:extLst>
            </p:cNvPr>
            <p:cNvSpPr/>
            <p:nvPr/>
          </p:nvSpPr>
          <p:spPr>
            <a:xfrm>
              <a:off x="1185976" y="6031623"/>
              <a:ext cx="2650921" cy="2097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82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변수의 범위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본문의 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본문의 변수와 같은 이름의 지역변수가 있다면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함수안에서는 지역변수가 본문 코드의 변수보다 우선됨</a:t>
            </a:r>
            <a:endParaRPr lang="en-US" altLang="ko-KR" b="1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  <a:ea typeface="NanumGothic" panose="020D0604000000000000" pitchFamily="34" charset="-127"/>
              </a:rPr>
              <a:t>본문의 변수는 함수 안에서 읽을 수 있지만 값을 변경할 수 없음</a:t>
            </a:r>
            <a:endParaRPr lang="en-US" altLang="ko-KR" b="1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본문코드의 변수 값을 함수 안에서 변경하게 되면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a typeface="NanumGothic" panose="020D0604000000000000" pitchFamily="34" charset="-127"/>
              </a:rPr>
              <a:t>본문 코드가 영향을 받게 되기 때문에</a:t>
            </a:r>
            <a:r>
              <a:rPr lang="ko-KR" altLang="en-US" dirty="0">
                <a:ea typeface="NanumGothic" panose="020D0604000000000000" pitchFamily="34" charset="-127"/>
              </a:rPr>
              <a:t> 변경할 수 없게끔 막혀 있음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함수에서 변화된 값을 사용하고 싶은 경우는 </a:t>
            </a:r>
            <a:r>
              <a:rPr lang="en-US" altLang="ko-KR" dirty="0">
                <a:ea typeface="NanumGothic" panose="020D0604000000000000" pitchFamily="34" charset="-127"/>
              </a:rPr>
              <a:t>return</a:t>
            </a:r>
            <a:r>
              <a:rPr lang="ko-KR" altLang="en-US" dirty="0">
                <a:ea typeface="NanumGothic" panose="020D0604000000000000" pitchFamily="34" charset="-127"/>
              </a:rPr>
              <a:t>으로 반환되는 값을 받아서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상수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값을 변화시킬 수 없는 데이터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π = 3.14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본문코드의 변수는 함수 안에서는 전역 상수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0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변수의 범위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D58E2-79EB-4B53-BDD1-3DDD04BE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690"/>
            <a:ext cx="5092817" cy="139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F25FF-A972-4CB8-8A17-96772396E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85" y="1515690"/>
            <a:ext cx="703953" cy="6227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D9E3F9-E521-4FAC-9B59-9F74E6D42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78516"/>
            <a:ext cx="5092817" cy="1735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C8F343-976F-41AA-8214-ED9EF4866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00284"/>
            <a:ext cx="5603954" cy="1235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538D3-6AA1-45A8-A66E-F42A8B1836F6}"/>
              </a:ext>
            </a:extLst>
          </p:cNvPr>
          <p:cNvSpPr txBox="1"/>
          <p:nvPr/>
        </p:nvSpPr>
        <p:spPr>
          <a:xfrm>
            <a:off x="6333399" y="4376347"/>
            <a:ext cx="512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본문 코드의 </a:t>
            </a:r>
            <a:r>
              <a:rPr lang="en-US" altLang="ko-KR" dirty="0" err="1">
                <a:solidFill>
                  <a:srgbClr val="FF0000"/>
                </a:solidFill>
              </a:rPr>
              <a:t>hosik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변수의 값을 </a:t>
            </a:r>
            <a:r>
              <a:rPr lang="en-US" altLang="ko-KR" dirty="0" err="1">
                <a:solidFill>
                  <a:srgbClr val="FF0000"/>
                </a:solidFill>
              </a:rPr>
              <a:t>doomari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안에서 변경하려 했기에 에러 발생</a:t>
            </a:r>
          </a:p>
        </p:txBody>
      </p:sp>
    </p:spTree>
    <p:extLst>
      <p:ext uri="{BB962C8B-B14F-4D97-AF65-F5344CB8AC3E}">
        <p14:creationId xmlns:p14="http://schemas.microsoft.com/office/powerpoint/2010/main" val="12554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변수의 범위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전역변수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모든 영역에서 값을 변경할 수 있는 변수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ea typeface="NanumGothic" panose="020D0604000000000000" pitchFamily="34" charset="-127"/>
              </a:rPr>
              <a:t>전역 변수를 만드는 것과 동시에 값 입력 불가</a:t>
            </a:r>
            <a:endParaRPr lang="en-US" altLang="ko-KR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r>
              <a:rPr lang="en-US" altLang="ko-KR" dirty="0">
                <a:ea typeface="NanumGothic" panose="020D0604000000000000" pitchFamily="34" charset="-127"/>
              </a:rPr>
              <a:t>global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본문코드의 변수를 함수 안에서 변화시킬 때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Global</a:t>
            </a:r>
            <a:r>
              <a:rPr lang="ko-KR" altLang="en-US" dirty="0">
                <a:ea typeface="NanumGothic" panose="020D0604000000000000" pitchFamily="34" charset="-127"/>
              </a:rPr>
              <a:t>로 선언된 변수는 전역변수가 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8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변수의 범위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B6264-38C5-42BA-BF48-4BB34145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9421"/>
            <a:ext cx="5139450" cy="18979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077398-68DC-46AF-BC16-7FA5C9E3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53" y="1464207"/>
            <a:ext cx="1229567" cy="6323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75C26E-EBFC-4304-A954-EB616CDD5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34420"/>
            <a:ext cx="6716062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02A03-E85E-429E-9875-F503B56318FF}"/>
              </a:ext>
            </a:extLst>
          </p:cNvPr>
          <p:cNvSpPr txBox="1"/>
          <p:nvPr/>
        </p:nvSpPr>
        <p:spPr>
          <a:xfrm>
            <a:off x="7644174" y="3504607"/>
            <a:ext cx="37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내부에서 전역변수 선언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BBDA11-B5ED-44DE-B8BB-44F8C604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787" y="4468312"/>
            <a:ext cx="812813" cy="742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4AEFD5-9A1B-4370-A616-0BF3AD1F1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456919"/>
            <a:ext cx="6192114" cy="809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50F59-1F30-4872-8397-BDF1B121A740}"/>
              </a:ext>
            </a:extLst>
          </p:cNvPr>
          <p:cNvSpPr txBox="1"/>
          <p:nvPr/>
        </p:nvSpPr>
        <p:spPr>
          <a:xfrm>
            <a:off x="7093962" y="5378152"/>
            <a:ext cx="452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전역변수는 선언과 동시에 값을 저장 불가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7FB985-D4B1-4807-BEA2-7602BABF0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66" y="5815693"/>
            <a:ext cx="261021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_1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[4</a:t>
            </a:r>
            <a:r>
              <a:rPr lang="ko-KR" altLang="en-US" dirty="0">
                <a:ea typeface="NanumGothic" panose="020D0604000000000000" pitchFamily="34" charset="-127"/>
              </a:rPr>
              <a:t>주차 과제 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번 문제를 응용</a:t>
            </a:r>
            <a:r>
              <a:rPr lang="en-US" altLang="ko-KR" dirty="0">
                <a:ea typeface="NanumGothic" panose="020D0604000000000000" pitchFamily="34" charset="-127"/>
              </a:rPr>
              <a:t>]</a:t>
            </a:r>
            <a:r>
              <a:rPr lang="ko-KR" altLang="en-US" dirty="0">
                <a:ea typeface="NanumGothic" panose="020D0604000000000000" pitchFamily="34" charset="-127"/>
              </a:rPr>
              <a:t> 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리스트와 </a:t>
            </a:r>
            <a:r>
              <a:rPr lang="ko-KR" altLang="en-US" dirty="0" err="1">
                <a:ea typeface="NanumGothic" panose="020D0604000000000000" pitchFamily="34" charset="-127"/>
              </a:rPr>
              <a:t>딕셔너리를</a:t>
            </a:r>
            <a:r>
              <a:rPr lang="ko-KR" altLang="en-US" dirty="0">
                <a:ea typeface="NanumGothic" panose="020D0604000000000000" pitchFamily="34" charset="-127"/>
              </a:rPr>
              <a:t> 사용하여 가위바위보 게임을 만들어보자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사용자는 </a:t>
            </a:r>
            <a:r>
              <a:rPr lang="en-US" altLang="ko-KR" dirty="0">
                <a:ea typeface="NanumGothic" panose="020D0604000000000000" pitchFamily="34" charset="-127"/>
              </a:rPr>
              <a:t>0,1,2 </a:t>
            </a:r>
            <a:r>
              <a:rPr lang="ko-KR" altLang="en-US" dirty="0">
                <a:ea typeface="NanumGothic" panose="020D0604000000000000" pitchFamily="34" charset="-127"/>
              </a:rPr>
              <a:t>중 하나를 선택하면 사용자와 컴퓨터가 가위</a:t>
            </a:r>
            <a:r>
              <a:rPr lang="en-US" altLang="ko-KR" dirty="0">
                <a:ea typeface="NanumGothic" panose="020D0604000000000000" pitchFamily="34" charset="-127"/>
              </a:rPr>
              <a:t>,</a:t>
            </a:r>
            <a:r>
              <a:rPr lang="ko-KR" altLang="en-US" dirty="0">
                <a:ea typeface="NanumGothic" panose="020D0604000000000000" pitchFamily="34" charset="-127"/>
              </a:rPr>
              <a:t>바위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보 중 무엇을 선택했는지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 err="1">
                <a:ea typeface="NanumGothic" panose="020D0604000000000000" pitchFamily="34" charset="-127"/>
              </a:rPr>
              <a:t>딕셔너리를</a:t>
            </a:r>
            <a:r>
              <a:rPr lang="ko-KR" altLang="en-US" dirty="0">
                <a:ea typeface="NanumGothic" panose="020D0604000000000000" pitchFamily="34" charset="-127"/>
              </a:rPr>
              <a:t> 사용하여 이기는 조건식을 </a:t>
            </a:r>
            <a:r>
              <a:rPr lang="ko-KR" altLang="en-US" dirty="0" err="1">
                <a:ea typeface="NanumGothic" panose="020D0604000000000000" pitchFamily="34" charset="-127"/>
              </a:rPr>
              <a:t>만들어보시오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C5135-2C8C-487D-9425-F7F2AAC2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" y="2965509"/>
            <a:ext cx="7095631" cy="3755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7CAED7-3024-4564-AE8B-3AC81520E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31" y="3758026"/>
            <a:ext cx="2787709" cy="11472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5FE766-640E-46EE-8391-5EEB3B80E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31" y="5219555"/>
            <a:ext cx="2869052" cy="10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사다리 항목을 </a:t>
            </a:r>
            <a:r>
              <a:rPr lang="ko-KR" altLang="en-US" dirty="0" err="1">
                <a:ea typeface="NanumGothic" panose="020D0604000000000000" pitchFamily="34" charset="-127"/>
              </a:rPr>
              <a:t>입력받아</a:t>
            </a:r>
            <a:r>
              <a:rPr lang="ko-KR" altLang="en-US" dirty="0">
                <a:ea typeface="NanumGothic" panose="020D0604000000000000" pitchFamily="34" charset="-127"/>
              </a:rPr>
              <a:t> 무작위로 결과를 출력하라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만들어지는 사다리 타기 게임에서는 입력되는 항목 개수에 제한이 없다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입력을 받으면 자동으로 결과가 출력된다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</a:t>
            </a:r>
            <a:r>
              <a:rPr lang="ko-KR" altLang="en-US" dirty="0">
                <a:ea typeface="NanumGothic" panose="020D0604000000000000" pitchFamily="34" charset="-127"/>
              </a:rPr>
              <a:t>사용자 정의 함수를 </a:t>
            </a:r>
            <a:r>
              <a:rPr lang="ko-KR" altLang="en-US" dirty="0" err="1">
                <a:ea typeface="NanumGothic" panose="020D0604000000000000" pitchFamily="34" charset="-127"/>
              </a:rPr>
              <a:t>이용하시오</a:t>
            </a:r>
            <a:r>
              <a:rPr lang="en-US" altLang="ko-KR" dirty="0">
                <a:ea typeface="NanumGothic" panose="020D0604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925876-5256-4B54-9EC1-16D8EF63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54" y="4014224"/>
            <a:ext cx="5967869" cy="21814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4D5C3-6E75-4AA3-B717-0DD9521C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62" y="3857550"/>
            <a:ext cx="5094419" cy="1251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C2CF08-CA9F-467B-89A8-F6F5BBA0C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162" y="5243903"/>
            <a:ext cx="3505689" cy="8764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5F683E-B757-4BD5-B8AD-98DCEF0C1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25" y="5714751"/>
            <a:ext cx="4389118" cy="27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5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16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일 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219C-6B38-45E6-9FAB-1D4AC75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저번 주 과제 풀이</a:t>
            </a:r>
            <a:r>
              <a:rPr lang="en-US" altLang="ko-KR" b="1" dirty="0"/>
              <a:t>_2</a:t>
            </a:r>
            <a:endParaRPr lang="ko-KR" altLang="en-US" sz="1400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57A5DA2-EBCB-44F4-A23F-58BA381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교사명과 담당 교과목명을 </a:t>
            </a:r>
            <a:r>
              <a:rPr lang="ko-KR" altLang="en-US" dirty="0" err="1">
                <a:ea typeface="NanumGothic" panose="020D0604000000000000" pitchFamily="34" charset="-127"/>
              </a:rPr>
              <a:t>딕셔너리로</a:t>
            </a:r>
            <a:r>
              <a:rPr lang="ko-KR" altLang="en-US" dirty="0">
                <a:ea typeface="NanumGothic" panose="020D0604000000000000" pitchFamily="34" charset="-127"/>
              </a:rPr>
              <a:t> 구성한 뒤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교사명을 입력하면 </a:t>
            </a:r>
            <a:r>
              <a:rPr lang="ko-KR" altLang="en-US" dirty="0" err="1">
                <a:ea typeface="NanumGothic" panose="020D0604000000000000" pitchFamily="34" charset="-127"/>
              </a:rPr>
              <a:t>담당교과목명을</a:t>
            </a:r>
            <a:r>
              <a:rPr lang="ko-KR" altLang="en-US" dirty="0">
                <a:ea typeface="NanumGothic" panose="020D0604000000000000" pitchFamily="34" charset="-127"/>
              </a:rPr>
              <a:t>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그리고 담당교과목을 입력하면 교사명을 출력한다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  <a:r>
              <a:rPr lang="ko-KR" altLang="en-US" dirty="0">
                <a:ea typeface="NanumGothic" panose="020D0604000000000000" pitchFamily="34" charset="-127"/>
              </a:rPr>
              <a:t>만약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담당교과목을 여러 명의 교사가 강의하는 경우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모든 교사명을 다 출력한다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FAC90-1DCD-1E48-9458-CD61D325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3302A1-5DFD-4FBD-9BF7-8DD4CE42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64" y="3429000"/>
            <a:ext cx="4002703" cy="1263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DB536-F82B-4E53-BF23-1E5B48BE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65" y="4824398"/>
            <a:ext cx="4002702" cy="13631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CA3C7B-C508-45CB-A93D-869A9965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7" y="2818753"/>
            <a:ext cx="6176890" cy="37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함수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사용자 정의 함수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매개변수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반환 데이터가 있는 함수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변수의 범위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사용자가 바로 사용할 수 있도록 미리 만들어 놓은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 호출</a:t>
            </a:r>
            <a:r>
              <a:rPr lang="en-US" altLang="ko-KR" dirty="0">
                <a:ea typeface="NanumGothic" panose="020D0604000000000000" pitchFamily="34" charset="-127"/>
              </a:rPr>
              <a:t>: </a:t>
            </a:r>
            <a:r>
              <a:rPr lang="ko-KR" altLang="en-US" dirty="0">
                <a:ea typeface="NanumGothic" panose="020D0604000000000000" pitchFamily="34" charset="-127"/>
              </a:rPr>
              <a:t>함수를 사용하는 것</a:t>
            </a:r>
            <a:endParaRPr lang="en-US" altLang="ko-KR" dirty="0">
              <a:ea typeface="NanumGothic" panose="020D0604000000000000" pitchFamily="34" charset="-127"/>
            </a:endParaRPr>
          </a:p>
          <a:p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내부 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파이썬</a:t>
            </a:r>
            <a:r>
              <a:rPr lang="ko-KR" altLang="en-US" dirty="0">
                <a:ea typeface="NanumGothic" panose="020D0604000000000000" pitchFamily="34" charset="-127"/>
              </a:rPr>
              <a:t> 내부에 있는 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print(), input()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1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모듈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서로 관련 있는 함수들을 하나의 덩어리로 모아 놓은 것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 err="1">
                <a:ea typeface="NanumGothic" panose="020D0604000000000000" pitchFamily="34" charset="-127"/>
              </a:rPr>
              <a:t>파이썬은</a:t>
            </a:r>
            <a:r>
              <a:rPr lang="ko-KR" altLang="en-US" dirty="0">
                <a:ea typeface="NanumGothic" panose="020D0604000000000000" pitchFamily="34" charset="-127"/>
              </a:rPr>
              <a:t> 내부 함수 이외로 사용 횟수가 적은 함수들을 외부에 따로 모아 놓음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</a:t>
            </a:r>
            <a:r>
              <a:rPr lang="en-US" altLang="ko-KR" dirty="0" err="1">
                <a:ea typeface="NanumGothic" panose="020D0604000000000000" pitchFamily="34" charset="-127"/>
              </a:rPr>
              <a:t>random.randrange</a:t>
            </a:r>
            <a:r>
              <a:rPr lang="en-US" altLang="ko-KR" dirty="0">
                <a:ea typeface="NanumGothic" panose="020D0604000000000000" pitchFamily="34" charset="-127"/>
              </a:rPr>
              <a:t>() – random </a:t>
            </a:r>
            <a:r>
              <a:rPr lang="ko-KR" altLang="en-US" dirty="0">
                <a:ea typeface="NanumGothic" panose="020D0604000000000000" pitchFamily="34" charset="-127"/>
              </a:rPr>
              <a:t>모듈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“</a:t>
            </a:r>
            <a:r>
              <a:rPr lang="ko-KR" altLang="en-US" dirty="0">
                <a:ea typeface="NanumGothic" panose="020D0604000000000000" pitchFamily="34" charset="-127"/>
              </a:rPr>
              <a:t>모듈 이름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  <a:r>
              <a:rPr lang="ko-KR" altLang="en-US" dirty="0">
                <a:ea typeface="NanumGothic" panose="020D0604000000000000" pitchFamily="34" charset="-127"/>
              </a:rPr>
              <a:t>함수 이름</a:t>
            </a:r>
            <a:r>
              <a:rPr lang="en-US" altLang="ko-KR" dirty="0">
                <a:ea typeface="NanumGothic" panose="020D0604000000000000" pitchFamily="34" charset="-127"/>
              </a:rPr>
              <a:t>()” </a:t>
            </a:r>
            <a:r>
              <a:rPr lang="ko-KR" altLang="en-US" dirty="0">
                <a:ea typeface="NanumGothic" panose="020D0604000000000000" pitchFamily="34" charset="-127"/>
              </a:rPr>
              <a:t>형태로 사용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</a:t>
            </a:r>
            <a:r>
              <a:rPr lang="en-US" altLang="ko-KR" dirty="0" err="1">
                <a:ea typeface="NanumGothic" panose="020D0604000000000000" pitchFamily="34" charset="-127"/>
              </a:rPr>
              <a:t>random.randrange</a:t>
            </a:r>
            <a:r>
              <a:rPr lang="en-US" altLang="ko-KR" dirty="0">
                <a:ea typeface="NanumGothic" panose="020D0604000000000000" pitchFamily="34" charset="-127"/>
              </a:rPr>
              <a:t>(), </a:t>
            </a:r>
            <a:r>
              <a:rPr lang="en-US" altLang="ko-KR" dirty="0" err="1">
                <a:ea typeface="NanumGothic" panose="020D0604000000000000" pitchFamily="34" charset="-127"/>
              </a:rPr>
              <a:t>os.system</a:t>
            </a:r>
            <a:r>
              <a:rPr lang="en-US" altLang="ko-KR" dirty="0">
                <a:ea typeface="NanumGothic" panose="020D0604000000000000" pitchFamily="34" charset="-127"/>
              </a:rPr>
              <a:t>(), </a:t>
            </a:r>
            <a:r>
              <a:rPr lang="en-US" altLang="ko-KR" dirty="0" err="1">
                <a:ea typeface="NanumGothic" panose="020D0604000000000000" pitchFamily="34" charset="-127"/>
              </a:rPr>
              <a:t>time.sleep</a:t>
            </a:r>
            <a:r>
              <a:rPr lang="en-US" altLang="ko-KR" dirty="0">
                <a:ea typeface="NanumGothic" panose="020D0604000000000000" pitchFamily="34" charset="-127"/>
              </a:rPr>
              <a:t>()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import</a:t>
            </a: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모듈에 있는 함수를 사용할 때는 해당 모듈을 불러오는 명령어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import random</a:t>
            </a: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모듈에 있는 함수 호출 시 짧게 줄이는 방법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import random as r  =&gt; </a:t>
            </a:r>
            <a:r>
              <a:rPr lang="en-US" altLang="ko-KR" dirty="0" err="1">
                <a:ea typeface="NanumGothic" panose="020D0604000000000000" pitchFamily="34" charset="-127"/>
              </a:rPr>
              <a:t>r.randrange</a:t>
            </a:r>
            <a:r>
              <a:rPr lang="en-US" altLang="ko-KR" dirty="0">
                <a:ea typeface="NanumGothic" panose="020D0604000000000000" pitchFamily="34" charset="-127"/>
              </a:rPr>
              <a:t>()</a:t>
            </a:r>
            <a:r>
              <a:rPr lang="ko-KR" altLang="en-US" dirty="0">
                <a:ea typeface="NanumGothic" panose="020D0604000000000000" pitchFamily="34" charset="-127"/>
              </a:rPr>
              <a:t>로 줄여서 사용 가능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9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사용자 정의 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사용자 정의 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사용자가 직접 만들어 사용하는 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장점</a:t>
            </a:r>
            <a:r>
              <a:rPr lang="en-US" altLang="ko-KR" dirty="0">
                <a:ea typeface="NanumGothic" panose="020D0604000000000000" pitchFamily="34" charset="-127"/>
              </a:rPr>
              <a:t>: </a:t>
            </a:r>
            <a:r>
              <a:rPr lang="ko-KR" altLang="en-US" dirty="0">
                <a:ea typeface="NanumGothic" panose="020D0604000000000000" pitchFamily="34" charset="-127"/>
              </a:rPr>
              <a:t>코드를 다시 사용할 수 있음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7D554-FCE2-40AC-B171-0D0327E681B8}"/>
              </a:ext>
            </a:extLst>
          </p:cNvPr>
          <p:cNvSpPr/>
          <p:nvPr/>
        </p:nvSpPr>
        <p:spPr>
          <a:xfrm>
            <a:off x="771787" y="3131985"/>
            <a:ext cx="2457974" cy="17386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치킨 만드는 법 </a:t>
            </a:r>
            <a:r>
              <a:rPr lang="en-US" altLang="ko-KR" dirty="0"/>
              <a:t>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튀김옷</a:t>
            </a:r>
            <a:r>
              <a:rPr lang="ko-KR" altLang="en-US" dirty="0"/>
              <a:t> 입히기 </a:t>
            </a:r>
            <a:endParaRPr lang="en-US" altLang="ko-KR" dirty="0"/>
          </a:p>
          <a:p>
            <a:pPr algn="ctr"/>
            <a:r>
              <a:rPr lang="en-US" altLang="ko-KR" dirty="0"/>
              <a:t>N </a:t>
            </a:r>
            <a:r>
              <a:rPr lang="ko-KR" altLang="en-US" dirty="0"/>
              <a:t>분 튀기기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271354-F30D-4A0B-83EC-584EAC7952A6}"/>
              </a:ext>
            </a:extLst>
          </p:cNvPr>
          <p:cNvSpPr/>
          <p:nvPr/>
        </p:nvSpPr>
        <p:spPr>
          <a:xfrm>
            <a:off x="3482829" y="3131985"/>
            <a:ext cx="2457974" cy="173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 err="1"/>
              <a:t>후라이드</a:t>
            </a:r>
            <a:r>
              <a:rPr lang="ko-KR" altLang="en-US" dirty="0"/>
              <a:t> 치킨 </a:t>
            </a:r>
            <a:r>
              <a:rPr lang="en-US" altLang="ko-KR" dirty="0"/>
              <a:t>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튀김옷</a:t>
            </a:r>
            <a:r>
              <a:rPr lang="ko-KR" altLang="en-US" dirty="0"/>
              <a:t> 입히기 </a:t>
            </a:r>
            <a:endParaRPr lang="en-US" altLang="ko-KR" dirty="0"/>
          </a:p>
          <a:p>
            <a:pPr algn="ctr"/>
            <a:r>
              <a:rPr lang="en-US" altLang="ko-K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altLang="ko-KR" dirty="0"/>
              <a:t> </a:t>
            </a:r>
            <a:r>
              <a:rPr lang="ko-KR" altLang="en-US" dirty="0"/>
              <a:t>분 튀기기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75A13-1F22-4B9C-9E6D-376B75A52A0E}"/>
              </a:ext>
            </a:extLst>
          </p:cNvPr>
          <p:cNvSpPr/>
          <p:nvPr/>
        </p:nvSpPr>
        <p:spPr>
          <a:xfrm>
            <a:off x="6251199" y="3131985"/>
            <a:ext cx="2457974" cy="173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양념 치킨 </a:t>
            </a:r>
            <a:r>
              <a:rPr lang="en-US" altLang="ko-KR" dirty="0"/>
              <a:t>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튀김옷</a:t>
            </a:r>
            <a:r>
              <a:rPr lang="ko-KR" altLang="en-US" dirty="0"/>
              <a:t> 입히기 </a:t>
            </a:r>
            <a:endParaRPr lang="en-US" altLang="ko-KR" dirty="0"/>
          </a:p>
          <a:p>
            <a:pPr algn="ctr"/>
            <a:r>
              <a:rPr lang="en-US" altLang="ko-KR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en-US" altLang="ko-KR" dirty="0"/>
              <a:t> </a:t>
            </a:r>
            <a:r>
              <a:rPr lang="ko-KR" altLang="en-US" dirty="0"/>
              <a:t>분 튀기기</a:t>
            </a:r>
            <a:endParaRPr lang="en-US" altLang="ko-KR" dirty="0"/>
          </a:p>
          <a:p>
            <a:pPr algn="ctr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양념 소스 바르기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FB313-1C1A-445F-9714-1BAB5EB8C40C}"/>
              </a:ext>
            </a:extLst>
          </p:cNvPr>
          <p:cNvSpPr/>
          <p:nvPr/>
        </p:nvSpPr>
        <p:spPr>
          <a:xfrm>
            <a:off x="8895826" y="3131985"/>
            <a:ext cx="2457974" cy="173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 </a:t>
            </a:r>
            <a:r>
              <a:rPr lang="ko-KR" altLang="en-US" dirty="0"/>
              <a:t>간장 치킨 </a:t>
            </a:r>
            <a:r>
              <a:rPr lang="en-US" altLang="ko-KR" dirty="0"/>
              <a:t>&gt;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튀김옷</a:t>
            </a:r>
            <a:r>
              <a:rPr lang="ko-KR" altLang="en-US" dirty="0"/>
              <a:t> 입히기 </a:t>
            </a:r>
            <a:endParaRPr lang="en-US" altLang="ko-KR" dirty="0"/>
          </a:p>
          <a:p>
            <a:pPr algn="ctr"/>
            <a:r>
              <a:rPr lang="en-US" altLang="ko-KR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분 튀기기</a:t>
            </a:r>
            <a:endParaRPr lang="en-US" altLang="ko-KR" dirty="0"/>
          </a:p>
          <a:p>
            <a:pPr algn="ctr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간장 소스 바르기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42A5E-D854-49AB-A90C-CE2D8A4F3DF0}"/>
              </a:ext>
            </a:extLst>
          </p:cNvPr>
          <p:cNvSpPr txBox="1"/>
          <p:nvPr/>
        </p:nvSpPr>
        <p:spPr>
          <a:xfrm>
            <a:off x="3482829" y="5005540"/>
            <a:ext cx="4321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메뉴마다 튀기는 시간은 다르지만</a:t>
            </a:r>
            <a:endParaRPr lang="en-US" altLang="ko-KR" dirty="0"/>
          </a:p>
          <a:p>
            <a:r>
              <a:rPr lang="ko-KR" altLang="en-US" dirty="0" err="1"/>
              <a:t>튀김옷</a:t>
            </a:r>
            <a:r>
              <a:rPr lang="ko-KR" altLang="en-US" dirty="0"/>
              <a:t> 입히기</a:t>
            </a:r>
            <a:r>
              <a:rPr lang="en-US" altLang="ko-KR" dirty="0"/>
              <a:t>, N</a:t>
            </a:r>
            <a:r>
              <a:rPr lang="ko-KR" altLang="en-US" dirty="0"/>
              <a:t>분 튀기기는 공통 작업</a:t>
            </a:r>
          </a:p>
        </p:txBody>
      </p:sp>
    </p:spTree>
    <p:extLst>
      <p:ext uri="{BB962C8B-B14F-4D97-AF65-F5344CB8AC3E}">
        <p14:creationId xmlns:p14="http://schemas.microsoft.com/office/powerpoint/2010/main" val="173485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사용자 정의 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NanumGothic" panose="020D0604000000000000" pitchFamily="34" charset="-127"/>
              </a:rPr>
              <a:t>Def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만드는 키워드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Def </a:t>
            </a:r>
            <a:r>
              <a:rPr lang="ko-KR" altLang="en-US" dirty="0" err="1">
                <a:ea typeface="NanumGothic" panose="020D0604000000000000" pitchFamily="34" charset="-127"/>
              </a:rPr>
              <a:t>함수명</a:t>
            </a:r>
            <a:r>
              <a:rPr lang="en-US" altLang="ko-KR" dirty="0">
                <a:ea typeface="NanumGothic" panose="020D0604000000000000" pitchFamily="34" charset="-127"/>
              </a:rPr>
              <a:t>(): </a:t>
            </a:r>
            <a:r>
              <a:rPr lang="ko-KR" altLang="en-US" dirty="0">
                <a:ea typeface="NanumGothic" panose="020D0604000000000000" pitchFamily="34" charset="-127"/>
              </a:rPr>
              <a:t>으로 만듦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함수 정의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정의한 함수가 어떤 동작을 할 것인지 작성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함수를 만들 때는 </a:t>
            </a:r>
            <a:r>
              <a:rPr lang="ko-KR" altLang="en-US" b="1" dirty="0">
                <a:solidFill>
                  <a:srgbClr val="FF0000"/>
                </a:solidFill>
                <a:ea typeface="NanumGothic" panose="020D0604000000000000" pitchFamily="34" charset="-127"/>
              </a:rPr>
              <a:t>함수에 속한 코드는 무조건 들여쓰기 해야함</a:t>
            </a:r>
            <a:endParaRPr lang="en-US" altLang="ko-KR" b="1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함수를 호출하기 전에 먼저 만들어야 하기에 </a:t>
            </a:r>
            <a:r>
              <a:rPr lang="ko-KR" altLang="en-US" b="1" dirty="0">
                <a:solidFill>
                  <a:srgbClr val="FF0000"/>
                </a:solidFill>
                <a:ea typeface="NanumGothic" panose="020D0604000000000000" pitchFamily="34" charset="-127"/>
              </a:rPr>
              <a:t>항상 위쪽에 정의 </a:t>
            </a:r>
            <a:endParaRPr lang="en-US" altLang="ko-KR" b="1" dirty="0">
              <a:solidFill>
                <a:srgbClr val="FF0000"/>
              </a:solidFill>
              <a:ea typeface="NanumGothic" panose="020D0604000000000000" pitchFamily="34" charset="-127"/>
            </a:endParaRPr>
          </a:p>
          <a:p>
            <a:pPr lvl="2"/>
            <a:r>
              <a:rPr lang="en-US" altLang="ko-KR" dirty="0">
                <a:ea typeface="NanumGothic" panose="020D0604000000000000" pitchFamily="34" charset="-127"/>
              </a:rPr>
              <a:t>Like) </a:t>
            </a:r>
            <a:r>
              <a:rPr lang="ko-KR" altLang="en-US" dirty="0">
                <a:ea typeface="NanumGothic" panose="020D0604000000000000" pitchFamily="34" charset="-127"/>
              </a:rPr>
              <a:t>리스트나 변수처럼 사용하기 전 초기화 작업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본문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함수에 속하지 않는 일반 코드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본문코드가 먼저 실행되며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함수는 본문에서 호출할 때만 실행됨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1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사용자 정의 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3C0AE-1E6D-419B-881D-5231F1C8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092" y="1548534"/>
            <a:ext cx="1962424" cy="1838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02BD0B-8DE4-41B6-9A49-80CEE7CE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8534"/>
            <a:ext cx="6159504" cy="2452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3C1E6F-2E93-40B0-9020-18E502B5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36968"/>
            <a:ext cx="5825935" cy="22559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EB92D2-250F-4048-AF04-DB3A8D018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082" y="4229530"/>
            <a:ext cx="5631772" cy="73423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8E47B-79BE-496C-A21C-39AE211F8048}"/>
              </a:ext>
            </a:extLst>
          </p:cNvPr>
          <p:cNvSpPr/>
          <p:nvPr/>
        </p:nvSpPr>
        <p:spPr>
          <a:xfrm>
            <a:off x="1048624" y="5008228"/>
            <a:ext cx="5545123" cy="88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E12C-C039-427C-A9A6-001B42D8F542}"/>
              </a:ext>
            </a:extLst>
          </p:cNvPr>
          <p:cNvSpPr txBox="1"/>
          <p:nvPr/>
        </p:nvSpPr>
        <p:spPr>
          <a:xfrm>
            <a:off x="6664135" y="4953072"/>
            <a:ext cx="546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함수 호출 이후에 함수가 만들어졌기에 에러 발생</a:t>
            </a:r>
          </a:p>
        </p:txBody>
      </p:sp>
    </p:spTree>
    <p:extLst>
      <p:ext uri="{BB962C8B-B14F-4D97-AF65-F5344CB8AC3E}">
        <p14:creationId xmlns:p14="http://schemas.microsoft.com/office/powerpoint/2010/main" val="22133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563712-4857-43E9-A00D-A3F68F4BC281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4237baa0-6fbd-4460-82d3-98341173598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847</Words>
  <Application>Microsoft Office PowerPoint</Application>
  <PresentationFormat>와이드스크린</PresentationFormat>
  <Paragraphs>167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나눔고딕</vt:lpstr>
      <vt:lpstr>Arial</vt:lpstr>
      <vt:lpstr>Office 테마</vt:lpstr>
      <vt:lpstr>컴퓨터과학적사고_11주차 실습</vt:lpstr>
      <vt:lpstr>저번 주 과제 풀이_1</vt:lpstr>
      <vt:lpstr>저번 주 과제 풀이_2</vt:lpstr>
      <vt:lpstr>금일 실습시간</vt:lpstr>
      <vt:lpstr>함수</vt:lpstr>
      <vt:lpstr>함수</vt:lpstr>
      <vt:lpstr>사용자 정의 함수</vt:lpstr>
      <vt:lpstr>사용자 정의 함수</vt:lpstr>
      <vt:lpstr>사용자 정의 함수</vt:lpstr>
      <vt:lpstr>사용자 정의 함수</vt:lpstr>
      <vt:lpstr>매개변수</vt:lpstr>
      <vt:lpstr>매개변수</vt:lpstr>
      <vt:lpstr>반환 데이터가 있는 함수</vt:lpstr>
      <vt:lpstr>반환 데이터가 있는 함수</vt:lpstr>
      <vt:lpstr>변수의 범위</vt:lpstr>
      <vt:lpstr>변수의 범위</vt:lpstr>
      <vt:lpstr>변수의 범위</vt:lpstr>
      <vt:lpstr>변수의 범위</vt:lpstr>
      <vt:lpstr>변수의 범위</vt:lpstr>
      <vt:lpstr>실습 과제_1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47</cp:revision>
  <dcterms:created xsi:type="dcterms:W3CDTF">2022-09-01T06:32:13Z</dcterms:created>
  <dcterms:modified xsi:type="dcterms:W3CDTF">2023-05-10T00:56:37Z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