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304" r:id="rId7"/>
    <p:sldId id="328" r:id="rId8"/>
    <p:sldId id="325" r:id="rId9"/>
    <p:sldId id="318" r:id="rId10"/>
    <p:sldId id="329" r:id="rId11"/>
    <p:sldId id="322" r:id="rId12"/>
    <p:sldId id="330" r:id="rId13"/>
    <p:sldId id="331" r:id="rId14"/>
    <p:sldId id="333" r:id="rId15"/>
    <p:sldId id="334" r:id="rId16"/>
    <p:sldId id="276" r:id="rId17"/>
    <p:sldId id="277" r:id="rId18"/>
    <p:sldId id="272" r:id="rId19"/>
  </p:sldIdLst>
  <p:sldSz cx="12192000" cy="6858000"/>
  <p:notesSz cx="6858000" cy="9144000"/>
  <p:embeddedFontLst>
    <p:embeddedFont>
      <p:font typeface="나눔고딕" panose="020D0604000000000000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정" userId="76e40750-9619-419b-8a73-9f9aa43bfdb9" providerId="ADAL" clId="{B537A29B-1FD8-492A-AA61-F8ED20ABB452}"/>
  </pc:docChgLst>
  <pc:docChgLst>
    <pc:chgData name="김현정" userId="76e40750-9619-419b-8a73-9f9aa43bfdb9" providerId="ADAL" clId="{63B7AE69-4919-4138-A2F8-97DB268A2832}"/>
  </pc:docChgLst>
  <pc:docChgLst>
    <pc:chgData name="김현정" userId="76e40750-9619-419b-8a73-9f9aa43bfdb9" providerId="ADAL" clId="{6C8C5E36-1727-444F-B47D-5FFB1C3164EA}"/>
    <pc:docChg chg="delSld">
      <pc:chgData name="김현정" userId="76e40750-9619-419b-8a73-9f9aa43bfdb9" providerId="ADAL" clId="{6C8C5E36-1727-444F-B47D-5FFB1C3164EA}" dt="2023-05-09T04:45:04.782" v="1" actId="2696"/>
      <pc:docMkLst>
        <pc:docMk/>
      </pc:docMkLst>
      <pc:sldChg chg="del">
        <pc:chgData name="김현정" userId="76e40750-9619-419b-8a73-9f9aa43bfdb9" providerId="ADAL" clId="{6C8C5E36-1727-444F-B47D-5FFB1C3164EA}" dt="2023-05-09T04:45:04.782" v="1" actId="2696"/>
        <pc:sldMkLst>
          <pc:docMk/>
          <pc:sldMk cId="2496269702" sldId="291"/>
        </pc:sldMkLst>
      </pc:sldChg>
      <pc:sldChg chg="del">
        <pc:chgData name="김현정" userId="76e40750-9619-419b-8a73-9f9aa43bfdb9" providerId="ADAL" clId="{6C8C5E36-1727-444F-B47D-5FFB1C3164EA}" dt="2023-05-09T04:45:04.781" v="0" actId="2696"/>
        <pc:sldMkLst>
          <pc:docMk/>
          <pc:sldMk cId="4066029323" sldId="327"/>
        </pc:sldMkLst>
      </pc:sldChg>
    </pc:docChg>
  </pc:docChgLst>
  <pc:docChgLst>
    <pc:chgData name="김현정" userId="76e40750-9619-419b-8a73-9f9aa43bfdb9" providerId="ADAL" clId="{3EB73CE0-2B30-4064-8AA4-EDC709EA0616}"/>
  </pc:docChgLst>
  <pc:docChgLst>
    <pc:chgData name="김현정" userId="76e40750-9619-419b-8a73-9f9aa43bfdb9" providerId="ADAL" clId="{0D7FB45D-1910-4A08-BF56-0E9F686F4ECC}"/>
    <pc:docChg chg="undo custSel addSld delSld modSld">
      <pc:chgData name="김현정" userId="76e40750-9619-419b-8a73-9f9aa43bfdb9" providerId="ADAL" clId="{0D7FB45D-1910-4A08-BF56-0E9F686F4ECC}" dt="2023-04-19T04:05:44.014" v="129"/>
      <pc:docMkLst>
        <pc:docMk/>
      </pc:docMkLst>
      <pc:sldChg chg="delSp modSp">
        <pc:chgData name="김현정" userId="76e40750-9619-419b-8a73-9f9aa43bfdb9" providerId="ADAL" clId="{0D7FB45D-1910-4A08-BF56-0E9F686F4ECC}" dt="2023-04-19T03:55:38.142" v="56" actId="20577"/>
        <pc:sldMkLst>
          <pc:docMk/>
          <pc:sldMk cId="3588343534" sldId="256"/>
        </pc:sldMkLst>
        <pc:spChg chg="mod">
          <ac:chgData name="김현정" userId="76e40750-9619-419b-8a73-9f9aa43bfdb9" providerId="ADAL" clId="{0D7FB45D-1910-4A08-BF56-0E9F686F4ECC}" dt="2023-04-19T03:55:38.142" v="56" actId="20577"/>
          <ac:spMkLst>
            <pc:docMk/>
            <pc:sldMk cId="3588343534" sldId="256"/>
            <ac:spMk id="3" creationId="{E7EE27FC-B1BB-424C-8D5A-6C0A4B49A7E8}"/>
          </ac:spMkLst>
        </pc:spChg>
        <pc:spChg chg="del">
          <ac:chgData name="김현정" userId="76e40750-9619-419b-8a73-9f9aa43bfdb9" providerId="ADAL" clId="{0D7FB45D-1910-4A08-BF56-0E9F686F4ECC}" dt="2023-04-19T03:53:24.379" v="0" actId="478"/>
          <ac:spMkLst>
            <pc:docMk/>
            <pc:sldMk cId="3588343534" sldId="256"/>
            <ac:spMk id="5" creationId="{265E8A9D-0511-4068-A842-46BB8AF16E4B}"/>
          </ac:spMkLst>
        </pc:spChg>
      </pc:sldChg>
      <pc:sldChg chg="modSp">
        <pc:chgData name="김현정" userId="76e40750-9619-419b-8a73-9f9aa43bfdb9" providerId="ADAL" clId="{0D7FB45D-1910-4A08-BF56-0E9F686F4ECC}" dt="2023-04-19T04:05:44.014" v="129"/>
        <pc:sldMkLst>
          <pc:docMk/>
          <pc:sldMk cId="4216865758" sldId="257"/>
        </pc:sldMkLst>
        <pc:spChg chg="mod">
          <ac:chgData name="김현정" userId="76e40750-9619-419b-8a73-9f9aa43bfdb9" providerId="ADAL" clId="{0D7FB45D-1910-4A08-BF56-0E9F686F4ECC}" dt="2023-04-19T04:05:44.014" v="129"/>
          <ac:spMkLst>
            <pc:docMk/>
            <pc:sldMk cId="4216865758" sldId="257"/>
            <ac:spMk id="7" creationId="{CA5CDA40-296C-46AE-912D-2F303CB612F3}"/>
          </ac:spMkLst>
        </pc:spChg>
      </pc:sldChg>
      <pc:sldChg chg="modSp">
        <pc:chgData name="김현정" userId="76e40750-9619-419b-8a73-9f9aa43bfdb9" providerId="ADAL" clId="{0D7FB45D-1910-4A08-BF56-0E9F686F4ECC}" dt="2023-04-19T03:55:59.410" v="62" actId="20577"/>
        <pc:sldMkLst>
          <pc:docMk/>
          <pc:sldMk cId="3812040942" sldId="272"/>
        </pc:sldMkLst>
        <pc:spChg chg="mod">
          <ac:chgData name="김현정" userId="76e40750-9619-419b-8a73-9f9aa43bfdb9" providerId="ADAL" clId="{0D7FB45D-1910-4A08-BF56-0E9F686F4ECC}" dt="2023-04-19T03:55:59.410" v="62" actId="20577"/>
          <ac:spMkLst>
            <pc:docMk/>
            <pc:sldMk cId="3812040942" sldId="272"/>
            <ac:spMk id="3" creationId="{1F085B70-BE78-D548-B2D9-4A0741625788}"/>
          </ac:spMkLst>
        </pc:spChg>
      </pc:sldChg>
    </pc:docChg>
  </pc:docChgLst>
  <pc:docChgLst>
    <pc:chgData name="김현정" userId="76e40750-9619-419b-8a73-9f9aa43bfdb9" providerId="ADAL" clId="{4400186D-52BC-4B32-BE62-BF0D420F4ABD}"/>
  </pc:docChgLst>
  <pc:docChgLst>
    <pc:chgData name="김현정" userId="76e40750-9619-419b-8a73-9f9aa43bfdb9" providerId="ADAL" clId="{77008586-E5B7-4B6A-B4F1-0AD2FBC9708C}"/>
  </pc:docChgLst>
  <pc:docChgLst>
    <pc:chgData name="김현정" userId="76e40750-9619-419b-8a73-9f9aa43bfdb9" providerId="ADAL" clId="{9E6B6E4F-37A3-4922-BF9B-E24A3B41086C}"/>
  </pc:docChgLst>
  <pc:docChgLst>
    <pc:chgData name="김현정" userId="76e40750-9619-419b-8a73-9f9aa43bfdb9" providerId="ADAL" clId="{D92923C7-2C50-4FA0-B82F-7F23522E528A}"/>
    <pc:docChg chg="undo custSel modSld">
      <pc:chgData name="김현정" userId="76e40750-9619-419b-8a73-9f9aa43bfdb9" providerId="ADAL" clId="{D92923C7-2C50-4FA0-B82F-7F23522E528A}" dt="2023-04-19T02:18:15.275" v="17" actId="20577"/>
      <pc:docMkLst>
        <pc:docMk/>
      </pc:docMkLst>
      <pc:sldChg chg="addSp delSp modSp">
        <pc:chgData name="김현정" userId="76e40750-9619-419b-8a73-9f9aa43bfdb9" providerId="ADAL" clId="{D92923C7-2C50-4FA0-B82F-7F23522E528A}" dt="2023-04-19T02:18:15.275" v="17" actId="20577"/>
        <pc:sldMkLst>
          <pc:docMk/>
          <pc:sldMk cId="3588343534" sldId="256"/>
        </pc:sldMkLst>
        <pc:spChg chg="add del mod">
          <ac:chgData name="김현정" userId="76e40750-9619-419b-8a73-9f9aa43bfdb9" providerId="ADAL" clId="{D92923C7-2C50-4FA0-B82F-7F23522E528A}" dt="2023-04-19T02:17:58.363" v="5" actId="478"/>
          <ac:spMkLst>
            <pc:docMk/>
            <pc:sldMk cId="3588343534" sldId="256"/>
            <ac:spMk id="4" creationId="{38784C55-F594-4A9B-B74C-2F01BF50B26C}"/>
          </ac:spMkLst>
        </pc:spChg>
        <pc:spChg chg="add mod">
          <ac:chgData name="김현정" userId="76e40750-9619-419b-8a73-9f9aa43bfdb9" providerId="ADAL" clId="{D92923C7-2C50-4FA0-B82F-7F23522E528A}" dt="2023-04-19T02:18:15.275" v="17" actId="20577"/>
          <ac:spMkLst>
            <pc:docMk/>
            <pc:sldMk cId="3588343534" sldId="256"/>
            <ac:spMk id="5" creationId="{265E8A9D-0511-4068-A842-46BB8AF16E4B}"/>
          </ac:spMkLst>
        </pc:spChg>
      </pc:sldChg>
    </pc:docChg>
  </pc:docChgLst>
  <pc:docChgLst>
    <pc:chgData name="김현정" userId="76e40750-9619-419b-8a73-9f9aa43bfdb9" providerId="ADAL" clId="{4E542815-B983-49D6-AF8A-1B0FD6D817C3}"/>
  </pc:docChgLst>
  <pc:docChgLst>
    <pc:chgData name="김현정" userId="76e40750-9619-419b-8a73-9f9aa43bfdb9" providerId="ADAL" clId="{6BECAABD-FAA8-41B0-88F8-DA70617F74FB}"/>
  </pc:docChgLst>
  <pc:docChgLst>
    <pc:chgData name="김현정" userId="76e40750-9619-419b-8a73-9f9aa43bfdb9" providerId="ADAL" clId="{13E2AE7B-5477-45CC-8FF8-31220663470F}"/>
  </pc:docChgLst>
  <pc:docChgLst>
    <pc:chgData name="김현정" userId="76e40750-9619-419b-8a73-9f9aa43bfdb9" providerId="ADAL" clId="{69CA5A17-B6BE-411E-807A-DFEBCDB1A613}"/>
  </pc:docChgLst>
  <pc:docChgLst>
    <pc:chgData name="김현정" userId="76e40750-9619-419b-8a73-9f9aa43bfdb9" providerId="ADAL" clId="{793948FF-7B13-45A1-BAAF-EBD3823C90AD}"/>
  </pc:docChgLst>
  <pc:docChgLst>
    <pc:chgData name="김현정" userId="76e40750-9619-419b-8a73-9f9aa43bfdb9" providerId="ADAL" clId="{4B65CDED-60AB-4D72-87F7-B34D9EF076E8}"/>
  </pc:docChgLst>
  <pc:docChgLst>
    <pc:chgData name="김현정" userId="76e40750-9619-419b-8a73-9f9aa43bfdb9" providerId="ADAL" clId="{CD3B2802-CD6C-4DCC-A2F4-8B76110B3EB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D29-25DE-4DCF-9403-0DF719A4A0D5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7E25-6092-40D2-84D6-1F9AA6FE0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2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7DE7-B540-49E6-B2DD-1DD0C712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8A0B61-5175-4B59-ABA6-E6D679F0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9302C-D8DB-49E6-9CC2-5E988D39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ED91E-DAA4-4473-BE0F-F1EC0788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3AC82-E527-4F06-865F-DEB03480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C7F2B-7FFB-49B4-B604-B1042452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914B7-522C-4730-BC57-40AE0518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2AEB5-A35E-49AC-8BFA-4DC5DE2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91DCC-C0BA-414E-9F43-EA1EA9A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60A9F-BA9B-494C-8D31-C39AC8C9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3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59FEA-E82C-4B7B-8DAD-F316B48B9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054A9-CCED-46C1-A8F9-49F24A99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6D3A8-A717-40E8-A4AB-06B57FF2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50154-84FF-47A8-A70F-F999DB1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DE0-DA88-4C1F-A873-BE2178C3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E36E4-E1ED-40F5-ACB1-CE6CCD5E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4ECDB-3576-44D2-B64C-636CA313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4751-8210-4E6E-8115-887CF4CF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A966F-9B71-4153-AD96-4442ADB3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1E9F2-4154-4640-9E22-76571272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9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5145-8BE5-46D2-BBEB-009A3A90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D7237-FADA-4D1A-A77B-1A2C7EB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03511-037A-4A42-B193-3B386FE4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AB3EC-AD29-4A99-93C1-A1E18C6F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CA987-B30D-4560-808A-31A267D1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3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1437E-8E31-45C8-ACF8-0B631B4A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D3397-0474-43E7-9B6F-DF07A8F05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BF4DD-0FD8-4B4B-986B-9FBCAF42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7C8A1-2297-46EB-9AA9-BB8B4CF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2B81A-A264-45E7-9FD4-9A1FB827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FF0A-684D-4820-98F4-FFB1899C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9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23E3B-4392-4D38-9263-90243D21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97CD7-40F1-4B81-8E06-26072138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5BD11-BB35-4E9A-AE3C-81395310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75E0B-5470-428E-9E67-D53DE528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4A3961-509F-4384-9C06-EB38DC8E4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8DC56A-69C2-4E82-BB3D-5A7D51C1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ED900-C024-4758-8BE8-7C3AE90D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A2C1C-D6CE-4B79-9CC8-1514D69D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49340-D51C-4DE3-A505-EACBC304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FBC503-B10E-499F-8078-366D4488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A0A32C-F8AF-4056-9BA2-3BD440EB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3ADF-2829-4AB9-B7F2-08C15865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0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E8DB97-E452-4C1F-94E1-AC29BE73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A9F75-D7B9-483D-BC3C-3E55B128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3D80-FCDF-44E6-B39C-7EF276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4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2AA4-593C-4BCE-8096-290C7A57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E9FA1-022F-4576-A7EA-28C6769A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46F92-8B71-4239-9ECE-D968AA45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55061-DFE4-4CCB-859D-6927CBC7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817E-1861-43CA-93F6-87AA4448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48AC0-5187-4E8F-B95C-B6A201B5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65A5-ED5D-434E-ADD1-918A16F6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1C32A5-D461-4D38-BBA1-0C5AC578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31753-0F84-4557-95D1-A355FBE2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34913-CAB4-4AD6-9A86-B78DB2DE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39DA3-3A5E-45D5-B0E9-E61F194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BD6A2-56A5-401F-B005-9F33C4B3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20AA2-C76F-4C1F-A177-F05B3411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08696-257A-42B5-9DAC-9F800004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87E41-FBF9-44CC-B576-E82CDAB4D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9223-6E93-4D08-ACC7-676E5ABC5522}" type="datetimeFigureOut">
              <a:rPr lang="ko-KR" altLang="en-US" smtClean="0"/>
              <a:t>2023-05-09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1AB7E-4D98-4407-8D09-57CA7E226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7963B-4575-4F82-9B5F-4BA362FF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F59E-0FC3-4E6F-9183-435A23A78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onderland677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B1A91-B0E3-49A0-9BBB-D8F0166A1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 err="1"/>
              <a:t>컴퓨터과학적사고</a:t>
            </a:r>
            <a:r>
              <a:rPr lang="en-US" altLang="ko-KR" sz="4800" b="1" dirty="0"/>
              <a:t>_14</a:t>
            </a:r>
            <a:r>
              <a:rPr lang="ko-KR" altLang="en-US" sz="4800" b="1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E27FC-B1BB-424C-8D5A-6C0A4B49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2023. 05. 31</a:t>
            </a:r>
          </a:p>
          <a:p>
            <a:r>
              <a:rPr lang="en-US" altLang="ko-KR" dirty="0"/>
              <a:t>TA : </a:t>
            </a:r>
            <a:r>
              <a:rPr lang="ko-KR" altLang="en-US" dirty="0"/>
              <a:t>김 현 정</a:t>
            </a:r>
          </a:p>
          <a:p>
            <a:r>
              <a:rPr lang="en-US" altLang="ko-KR" dirty="0"/>
              <a:t>wonderland6773@gmail.com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4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하노이의 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하노이의 탑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세 개의 기둥 중에 하나의 기둥에 쌓여 있는 다양한 크기의 원판들을 다른 기둥으로 옮기는 게임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제한 조건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한 번에 한 개의 원판만 옮길 수 있다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큰 원판이 그보다 작은 원판 위에 위치할 수 없다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196" name="Picture 4" descr="하노이의 탑 (개념 이해하기) | 알고리즘 | Khan Academy">
            <a:extLst>
              <a:ext uri="{FF2B5EF4-FFF2-40B4-BE49-F238E27FC236}">
                <a16:creationId xmlns:a16="http://schemas.microsoft.com/office/drawing/2014/main" id="{3D462FBC-AF0B-4F44-97E1-9C79627C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4676002"/>
            <a:ext cx="4119170" cy="181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하노이의 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원반이 </a:t>
            </a:r>
            <a:r>
              <a:rPr lang="en-US" altLang="ko-KR" dirty="0">
                <a:ea typeface="NanumGothic" panose="020D0604000000000000" pitchFamily="34" charset="-127"/>
              </a:rPr>
              <a:t>N</a:t>
            </a:r>
            <a:r>
              <a:rPr lang="ko-KR" altLang="en-US" dirty="0">
                <a:ea typeface="NanumGothic" panose="020D0604000000000000" pitchFamily="34" charset="-127"/>
              </a:rPr>
              <a:t>개 일 때 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하노이의 탑 알고리즘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A </a:t>
            </a:r>
            <a:r>
              <a:rPr lang="ko-KR" altLang="en-US" dirty="0">
                <a:ea typeface="NanumGothic" panose="020D0604000000000000" pitchFamily="34" charset="-127"/>
              </a:rPr>
              <a:t>기둥에 있는 </a:t>
            </a:r>
            <a:r>
              <a:rPr lang="en-US" altLang="ko-KR" dirty="0">
                <a:ea typeface="NanumGothic" panose="020D0604000000000000" pitchFamily="34" charset="-127"/>
              </a:rPr>
              <a:t>n-1 </a:t>
            </a:r>
            <a:r>
              <a:rPr lang="ko-KR" altLang="en-US" dirty="0">
                <a:ea typeface="NanumGothic" panose="020D0604000000000000" pitchFamily="34" charset="-127"/>
              </a:rPr>
              <a:t>개의 원반을 </a:t>
            </a:r>
            <a:r>
              <a:rPr lang="en-US" altLang="ko-KR" dirty="0">
                <a:ea typeface="NanumGothic" panose="020D0604000000000000" pitchFamily="34" charset="-127"/>
              </a:rPr>
              <a:t>B </a:t>
            </a:r>
            <a:r>
              <a:rPr lang="ko-KR" altLang="en-US" dirty="0">
                <a:ea typeface="NanumGothic" panose="020D0604000000000000" pitchFamily="34" charset="-127"/>
              </a:rPr>
              <a:t>기둥으로 옮김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A </a:t>
            </a:r>
            <a:r>
              <a:rPr lang="ko-KR" altLang="en-US" dirty="0">
                <a:ea typeface="NanumGothic" panose="020D0604000000000000" pitchFamily="34" charset="-127"/>
              </a:rPr>
              <a:t>기둥에 남아 있는 원반 중 가장 큰 원반을 </a:t>
            </a:r>
            <a:r>
              <a:rPr lang="en-US" altLang="ko-KR" dirty="0">
                <a:ea typeface="NanumGothic" panose="020D0604000000000000" pitchFamily="34" charset="-127"/>
              </a:rPr>
              <a:t>C </a:t>
            </a:r>
            <a:r>
              <a:rPr lang="ko-KR" altLang="en-US" dirty="0">
                <a:ea typeface="NanumGothic" panose="020D0604000000000000" pitchFamily="34" charset="-127"/>
              </a:rPr>
              <a:t>기둥으로 옮김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B </a:t>
            </a:r>
            <a:r>
              <a:rPr lang="ko-KR" altLang="en-US" dirty="0">
                <a:ea typeface="NanumGothic" panose="020D0604000000000000" pitchFamily="34" charset="-127"/>
              </a:rPr>
              <a:t>기둥에 있는 </a:t>
            </a:r>
            <a:r>
              <a:rPr lang="en-US" altLang="ko-KR" dirty="0">
                <a:ea typeface="NanumGothic" panose="020D0604000000000000" pitchFamily="34" charset="-127"/>
              </a:rPr>
              <a:t>n-1</a:t>
            </a:r>
            <a:r>
              <a:rPr lang="ko-KR" altLang="en-US" dirty="0">
                <a:ea typeface="NanumGothic" panose="020D0604000000000000" pitchFamily="34" charset="-127"/>
              </a:rPr>
              <a:t>개 원반을 </a:t>
            </a:r>
            <a:r>
              <a:rPr lang="en-US" altLang="ko-KR" dirty="0">
                <a:ea typeface="NanumGothic" panose="020D0604000000000000" pitchFamily="34" charset="-127"/>
              </a:rPr>
              <a:t>C </a:t>
            </a:r>
            <a:r>
              <a:rPr lang="ko-KR" altLang="en-US" dirty="0">
                <a:ea typeface="NanumGothic" panose="020D0604000000000000" pitchFamily="34" charset="-127"/>
              </a:rPr>
              <a:t>기둥으로 옮김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44" name="Picture 4" descr="https://raw.githubusercontent.com/codingalzi/pybook/master/jupyter-book/images/hanoi-tower-1.png">
            <a:extLst>
              <a:ext uri="{FF2B5EF4-FFF2-40B4-BE49-F238E27FC236}">
                <a16:creationId xmlns:a16="http://schemas.microsoft.com/office/drawing/2014/main" id="{8B0926C6-BBAA-4FE3-9D08-514D73F9D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3" y="3540481"/>
            <a:ext cx="3340614" cy="16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raw.githubusercontent.com/codingalzi/algopy/master/notebooks/_images/hanoi-tower-2.png">
            <a:extLst>
              <a:ext uri="{FF2B5EF4-FFF2-40B4-BE49-F238E27FC236}">
                <a16:creationId xmlns:a16="http://schemas.microsoft.com/office/drawing/2014/main" id="{107201F7-44FD-486C-82FB-E0ED9D9E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78" y="3540481"/>
            <a:ext cx="3498639" cy="16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raw.githubusercontent.com/codingalzi/algopy/master/notebooks/_images/hanoi-tower-3.png">
            <a:extLst>
              <a:ext uri="{FF2B5EF4-FFF2-40B4-BE49-F238E27FC236}">
                <a16:creationId xmlns:a16="http://schemas.microsoft.com/office/drawing/2014/main" id="{269C9056-0A38-483E-A59A-212002B0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823" y="4948520"/>
            <a:ext cx="3808397" cy="16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s://raw.githubusercontent.com/codingalzi/algopy/master/notebooks/_images/hanoi-tower-4.png">
            <a:extLst>
              <a:ext uri="{FF2B5EF4-FFF2-40B4-BE49-F238E27FC236}">
                <a16:creationId xmlns:a16="http://schemas.microsoft.com/office/drawing/2014/main" id="{54E9BBE4-365E-4097-A85A-13327708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92" y="4948521"/>
            <a:ext cx="3808398" cy="173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6D806-46C7-4488-9CAF-6B82CEA152A5}"/>
              </a:ext>
            </a:extLst>
          </p:cNvPr>
          <p:cNvSpPr txBox="1"/>
          <p:nvPr/>
        </p:nvSpPr>
        <p:spPr>
          <a:xfrm>
            <a:off x="381000" y="3537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5FB1E9-3C0D-4750-AD91-A9987BE8C474}"/>
              </a:ext>
            </a:extLst>
          </p:cNvPr>
          <p:cNvSpPr txBox="1"/>
          <p:nvPr/>
        </p:nvSpPr>
        <p:spPr>
          <a:xfrm>
            <a:off x="3872560" y="35375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BD8AE-4CDB-4162-9923-EDCDE55B92D6}"/>
              </a:ext>
            </a:extLst>
          </p:cNvPr>
          <p:cNvSpPr txBox="1"/>
          <p:nvPr/>
        </p:nvSpPr>
        <p:spPr>
          <a:xfrm>
            <a:off x="3078625" y="50038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D3066-98AA-4D3D-86C5-E0F4378A26EB}"/>
              </a:ext>
            </a:extLst>
          </p:cNvPr>
          <p:cNvSpPr txBox="1"/>
          <p:nvPr/>
        </p:nvSpPr>
        <p:spPr>
          <a:xfrm>
            <a:off x="7116922" y="50038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747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하노이의 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6086A3-258A-4B9B-85BD-EC70B892D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89022" cy="344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A759E6-6CB4-4E18-925E-4ADC7A86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526" y="4584453"/>
            <a:ext cx="2372056" cy="1771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A18CD-9DC9-4551-A3A9-3E715A53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526" y="3341615"/>
            <a:ext cx="2200582" cy="10193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921B87-6B4F-4754-9DDC-F349C36E7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526" y="2527462"/>
            <a:ext cx="228631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7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_1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문자열을 입력 받고</a:t>
            </a:r>
            <a:r>
              <a:rPr lang="en-US" altLang="ko-KR" dirty="0">
                <a:ea typeface="NanumGothic" panose="020D0604000000000000" pitchFamily="34" charset="-127"/>
              </a:rPr>
              <a:t>,</a:t>
            </a:r>
            <a:r>
              <a:rPr lang="ko-KR" altLang="en-US" dirty="0">
                <a:ea typeface="NanumGothic" panose="020D0604000000000000" pitchFamily="34" charset="-127"/>
              </a:rPr>
              <a:t> 순서대로 읽거나 거꾸로 읽어도</a:t>
            </a:r>
            <a:r>
              <a:rPr lang="en-US" altLang="ko-KR" dirty="0">
                <a:ea typeface="NanumGothic" panose="020D0604000000000000" pitchFamily="34" charset="-127"/>
              </a:rPr>
              <a:t> </a:t>
            </a:r>
            <a:r>
              <a:rPr lang="ko-KR" altLang="en-US" dirty="0">
                <a:ea typeface="NanumGothic" panose="020D0604000000000000" pitchFamily="34" charset="-127"/>
              </a:rPr>
              <a:t>똑같은 문자열인지 판별하는 코드를 재귀함수를 이용하여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ea typeface="NanumGothic" panose="020D0604000000000000" pitchFamily="34" charset="-127"/>
              </a:rPr>
              <a:t>( </a:t>
            </a:r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</a:t>
            </a:r>
            <a:r>
              <a:rPr lang="en-US" altLang="ko-KR" dirty="0"/>
              <a:t>"level", "SOS", “dad”, “madam” )</a:t>
            </a:r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AB864-9593-4B6A-B58B-F9A2F014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12" y="3605005"/>
            <a:ext cx="3301767" cy="750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72AC42-EDEF-4CA6-AA3C-C8ED993F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12" y="4632824"/>
            <a:ext cx="3001607" cy="7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4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실습 과제</a:t>
            </a:r>
            <a:r>
              <a:rPr lang="en-US" altLang="ko-KR" b="1" dirty="0">
                <a:latin typeface="+mn-lt"/>
              </a:rPr>
              <a:t>_2</a:t>
            </a:r>
            <a:endParaRPr lang="ko-KR" altLang="en-US" b="1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NanumGothic" panose="020D0604000000000000" pitchFamily="34" charset="-127"/>
              </a:rPr>
              <a:t>해당 알고리즘을 재귀함수를 이용하여 </a:t>
            </a:r>
            <a:r>
              <a:rPr lang="ko-KR" altLang="en-US" dirty="0" err="1">
                <a:ea typeface="NanumGothic" panose="020D0604000000000000" pitchFamily="34" charset="-127"/>
              </a:rPr>
              <a:t>작성하시오</a:t>
            </a:r>
            <a:r>
              <a:rPr lang="en-US" altLang="ko-KR" dirty="0">
                <a:ea typeface="NanumGothic" panose="020D0604000000000000" pitchFamily="34" charset="-127"/>
              </a:rPr>
              <a:t>.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X</a:t>
            </a:r>
            <a:r>
              <a:rPr lang="ko-KR" altLang="en-US" dirty="0">
                <a:ea typeface="NanumGothic" panose="020D0604000000000000" pitchFamily="34" charset="-127"/>
              </a:rPr>
              <a:t>가 짝수면 </a:t>
            </a:r>
            <a:r>
              <a:rPr lang="en-US" altLang="ko-KR" dirty="0">
                <a:ea typeface="NanumGothic" panose="020D0604000000000000" pitchFamily="34" charset="-127"/>
              </a:rPr>
              <a:t>X / 2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X</a:t>
            </a:r>
            <a:r>
              <a:rPr lang="ko-KR" altLang="en-US" dirty="0">
                <a:ea typeface="NanumGothic" panose="020D0604000000000000" pitchFamily="34" charset="-127"/>
              </a:rPr>
              <a:t>가 홀수면 </a:t>
            </a:r>
            <a:r>
              <a:rPr lang="en-US" altLang="ko-KR" dirty="0">
                <a:ea typeface="NanumGothic" panose="020D0604000000000000" pitchFamily="34" charset="-127"/>
              </a:rPr>
              <a:t>3X +1</a:t>
            </a: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이 될 때 까지 계속 진행 한다</a:t>
            </a:r>
            <a:r>
              <a:rPr lang="en-US" altLang="ko-KR" dirty="0">
                <a:ea typeface="NanumGothic" panose="020D0604000000000000" pitchFamily="34" charset="-127"/>
              </a:rPr>
              <a:t>. 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1 ) 7 -&gt; 22 -&gt; 11 -&gt; 34 -&gt; 17 -&gt; 52 -&gt; 26 -&gt; 13 -&gt; 40 -&gt; 20 -&gt; 10 -&gt; 5 -&gt; 16 -&gt; 8 -&gt; 4 -&gt; 2 -&gt; 1</a:t>
            </a: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2 ) 128 -&gt; 64 -&gt; 32 -&gt; 16 -&gt; 8 -&gt; 4 -&gt; 2 -&gt; 1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8D49F6-D655-431A-B0B7-FC6A341D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4774741"/>
            <a:ext cx="8230749" cy="581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3523D2-31F5-4669-ADAA-852780D3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3" y="5535234"/>
            <a:ext cx="1079333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F3502-8DF8-8848-8A1A-72E176A8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b="1" dirty="0">
                <a:latin typeface="+mn-lt"/>
              </a:rPr>
              <a:t>실습</a:t>
            </a:r>
            <a:r>
              <a:rPr kumimoji="1" lang="ko-KR" altLang="en-US" b="1" dirty="0">
                <a:latin typeface="+mn-lt"/>
              </a:rPr>
              <a:t> 시 유의사항 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5B70-BE78-D548-B2D9-4A074162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실습</a:t>
            </a:r>
            <a:r>
              <a:rPr kumimoji="1" lang="ko-KR" altLang="en-US" sz="2400"/>
              <a:t> 혹은 과제 질문은 조교 이메일로 문의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김현정 </a:t>
            </a:r>
            <a:r>
              <a:rPr kumimoji="1" lang="en-US" altLang="ko-KR" sz="1800" dirty="0"/>
              <a:t>TA : </a:t>
            </a:r>
            <a:r>
              <a:rPr kumimoji="1" lang="en-US" altLang="ko-KR" sz="1800" dirty="0">
                <a:hlinkClick r:id="rId2"/>
              </a:rPr>
              <a:t>wonderland6773@gmail.com</a:t>
            </a:r>
            <a:r>
              <a:rPr kumimoji="1" lang="en-US" altLang="ko-KR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R" altLang="en-US" sz="1800" dirty="0"/>
              <a:t>코드에 대한 문의는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스크린 샷이 아닌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텍스트 코드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로 문의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</a:t>
            </a:r>
            <a:r>
              <a:rPr kumimoji="1" lang="ko-KR" altLang="en-US" sz="1800" b="1" u="sng" dirty="0">
                <a:solidFill>
                  <a:srgbClr val="FF0000"/>
                </a:solidFill>
              </a:rPr>
              <a:t>하루 전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에는 받지 않음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2000" dirty="0"/>
              <a:t>화요일 자정까지 마감인 과제는 월요일 자정까지 문의 받음</a:t>
            </a:r>
            <a:endParaRPr kumimoji="1" lang="en-US" altLang="ko-Kore-KR" sz="1400" dirty="0"/>
          </a:p>
          <a:p>
            <a:pPr lvl="2"/>
            <a:endParaRPr kumimoji="1" lang="en-US" altLang="ko-Kore-KR" sz="1400" dirty="0"/>
          </a:p>
          <a:p>
            <a:r>
              <a:rPr kumimoji="1" lang="ko-KR" altLang="en-US" sz="2200" dirty="0"/>
              <a:t>과제 제출 기한</a:t>
            </a:r>
            <a:endParaRPr kumimoji="1" lang="en-US" altLang="ko-KR" sz="22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파일명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: 01.jpg, 02.jpg</a:t>
            </a:r>
          </a:p>
          <a:p>
            <a:pPr lvl="2"/>
            <a:r>
              <a:rPr kumimoji="1" lang="ko-KR" altLang="en-US" sz="1600" b="1" dirty="0"/>
              <a:t>코드와 실행화면이 보이게 스크린샷 제출</a:t>
            </a:r>
            <a:endParaRPr kumimoji="1" lang="en-US" altLang="ko-KR" sz="1600" b="1" dirty="0"/>
          </a:p>
          <a:p>
            <a:pPr lvl="2"/>
            <a:r>
              <a:rPr kumimoji="1" lang="ko-KR" altLang="en-US" sz="1600" b="1" dirty="0"/>
              <a:t>실행화면 상단에 학번</a:t>
            </a:r>
            <a:r>
              <a:rPr kumimoji="1" lang="en-US" altLang="ko-KR" sz="1600" b="1" dirty="0"/>
              <a:t>_</a:t>
            </a:r>
            <a:r>
              <a:rPr kumimoji="1" lang="ko-KR" altLang="en-US" sz="1600" b="1" dirty="0"/>
              <a:t>이름 출력하기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과제 공지일로부터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1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주일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sz="1800" b="1" dirty="0">
                <a:solidFill>
                  <a:srgbClr val="FF0000"/>
                </a:solidFill>
              </a:rPr>
              <a:t>6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월 </a:t>
            </a:r>
            <a:r>
              <a:rPr kumimoji="1" lang="en-US" altLang="ko-KR" sz="1800" b="1">
                <a:solidFill>
                  <a:srgbClr val="FF0000"/>
                </a:solidFill>
              </a:rPr>
              <a:t>6</a:t>
            </a:r>
            <a:r>
              <a:rPr kumimoji="1" lang="ko-KR" altLang="en-US" sz="1800" b="1">
                <a:solidFill>
                  <a:srgbClr val="FF0000"/>
                </a:solidFill>
              </a:rPr>
              <a:t>일 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화요일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23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시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59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분까지 제출</a:t>
            </a:r>
            <a:endParaRPr kumimoji="1"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지각 제출 불가</a:t>
            </a:r>
            <a:endParaRPr kumimoji="1" lang="en-US" altLang="ko-KR" sz="18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0DC58-B4AE-8549-867A-43EC4886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금일 실습시간</a:t>
            </a:r>
            <a:endParaRPr lang="ko-KR" altLang="en-US" dirty="0">
              <a:latin typeface="+mn-lt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재귀함수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 err="1">
                <a:ea typeface="NanumGothic" panose="020D0604000000000000" pitchFamily="34" charset="-127"/>
              </a:rPr>
              <a:t>팩토리얼</a:t>
            </a:r>
            <a:r>
              <a:rPr lang="ko-KR" altLang="en-US" sz="3200" dirty="0">
                <a:ea typeface="NanumGothic" panose="020D0604000000000000" pitchFamily="34" charset="-127"/>
              </a:rPr>
              <a:t> 계산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피보나치 수열</a:t>
            </a:r>
            <a:endParaRPr lang="en-US" altLang="ko-KR" sz="3200" dirty="0">
              <a:ea typeface="NanumGothic" panose="020D0604000000000000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3200" dirty="0">
                <a:ea typeface="NanumGothic" panose="020D0604000000000000" pitchFamily="34" charset="-127"/>
              </a:rPr>
              <a:t>하노이의 탑</a:t>
            </a:r>
            <a:endParaRPr lang="en-US" altLang="ko-KR" sz="32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재귀함수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재귀함수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 안에서 함수 자기자신을 호출하는 방식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알고리즘을 구현할 때 매우 유용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최대 재귀 한도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 err="1">
                <a:ea typeface="NanumGothic" panose="020D0604000000000000" pitchFamily="34" charset="-127"/>
              </a:rPr>
              <a:t>파이썬은</a:t>
            </a:r>
            <a:r>
              <a:rPr lang="ko-KR" altLang="en-US" dirty="0">
                <a:ea typeface="NanumGothic" panose="020D0604000000000000" pitchFamily="34" charset="-127"/>
              </a:rPr>
              <a:t> 최대 재귀 깊이</a:t>
            </a:r>
            <a:r>
              <a:rPr lang="en-US" altLang="ko-KR" dirty="0">
                <a:ea typeface="NanumGothic" panose="020D0604000000000000" pitchFamily="34" charset="-127"/>
              </a:rPr>
              <a:t> 1000</a:t>
            </a:r>
            <a:r>
              <a:rPr lang="ko-KR" altLang="en-US" dirty="0">
                <a:ea typeface="NanumGothic" panose="020D0604000000000000" pitchFamily="34" charset="-127"/>
              </a:rPr>
              <a:t>으로 정해져 있음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2"/>
            <a:r>
              <a:rPr lang="ko-KR" altLang="en-US" dirty="0" err="1">
                <a:ea typeface="NanumGothic" panose="020D0604000000000000" pitchFamily="34" charset="-127"/>
              </a:rPr>
              <a:t>파이썬</a:t>
            </a:r>
            <a:r>
              <a:rPr lang="ko-KR" altLang="en-US" dirty="0">
                <a:ea typeface="NanumGothic" panose="020D0604000000000000" pitchFamily="34" charset="-127"/>
              </a:rPr>
              <a:t> 버전과 운영체제에 따라 상이함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최대 재귀 한도를 초과하면 </a:t>
            </a:r>
            <a:r>
              <a:rPr lang="en-US" altLang="ko-KR" dirty="0" err="1">
                <a:ea typeface="NanumGothic" panose="020D0604000000000000" pitchFamily="34" charset="-127"/>
              </a:rPr>
              <a:t>RecursionError</a:t>
            </a:r>
            <a:r>
              <a:rPr lang="ko-KR" altLang="en-US" dirty="0">
                <a:ea typeface="NanumGothic" panose="020D0604000000000000" pitchFamily="34" charset="-127"/>
              </a:rPr>
              <a:t>가 발생</a:t>
            </a:r>
            <a:endParaRPr lang="en-US" altLang="ko-KR" dirty="0">
              <a:ea typeface="NanumGothic" panose="020D0604000000000000" pitchFamily="34" charset="-127"/>
            </a:endParaRPr>
          </a:p>
          <a:p>
            <a:r>
              <a:rPr lang="ko-KR" altLang="en-US" dirty="0">
                <a:ea typeface="NanumGothic" panose="020D0604000000000000" pitchFamily="34" charset="-127"/>
              </a:rPr>
              <a:t>기저조건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더 이상 호출이 발생하지 않는 조건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실행 종료 조건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marL="457200" lvl="1" indent="0">
              <a:buNone/>
            </a:pPr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2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재귀함수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Picture 2" descr="https://dojang.io/pluginfile.php/13846/mod_page/content/3/031001.png">
            <a:extLst>
              <a:ext uri="{FF2B5EF4-FFF2-40B4-BE49-F238E27FC236}">
                <a16:creationId xmlns:a16="http://schemas.microsoft.com/office/drawing/2014/main" id="{F191C1E6-E636-4950-B6BA-EA352D523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0" r="11346" b="14128"/>
          <a:stretch/>
        </p:blipFill>
        <p:spPr bwMode="auto">
          <a:xfrm>
            <a:off x="6742160" y="1024516"/>
            <a:ext cx="4985869" cy="28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9CC5A1-00C2-4EB2-B333-68BEA01F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477110" cy="1705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419D2-244C-430D-B903-D58BCD87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5622"/>
            <a:ext cx="8800751" cy="15401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E8624E-CD56-49D6-AD96-6366BA741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21" y="1825625"/>
            <a:ext cx="1742828" cy="17052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EF68DF-AB9F-4534-B48D-6D4B0FE3EE58}"/>
              </a:ext>
            </a:extLst>
          </p:cNvPr>
          <p:cNvSpPr/>
          <p:nvPr/>
        </p:nvSpPr>
        <p:spPr>
          <a:xfrm>
            <a:off x="3535224" y="5963207"/>
            <a:ext cx="3406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a typeface="NanumGothic" panose="020D0604000000000000" pitchFamily="34" charset="-127"/>
              </a:rPr>
              <a:t>최대 재귀 한도</a:t>
            </a:r>
            <a:r>
              <a:rPr lang="en-US" altLang="ko-KR" dirty="0">
                <a:solidFill>
                  <a:srgbClr val="FF0000"/>
                </a:solidFill>
                <a:ea typeface="Nanum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ea typeface="NanumGothic" panose="020D0604000000000000" pitchFamily="34" charset="-127"/>
              </a:rPr>
              <a:t>초과로 오류 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9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재귀함수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u="sng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640D01-03A8-494F-ADCC-66B4ED45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757" y="1339673"/>
            <a:ext cx="991912" cy="16531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AE377B-B944-43BF-918E-DE01CF7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7453"/>
            <a:ext cx="7984235" cy="21555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CA1852-12A5-4A69-BA08-F4F30482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396"/>
            <a:ext cx="7818300" cy="25381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72DAA62-5CE9-48BC-A40F-00D7C7C10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413" y="3651396"/>
            <a:ext cx="1712712" cy="1305942"/>
          </a:xfrm>
          <a:prstGeom prst="rect">
            <a:avLst/>
          </a:prstGeom>
        </p:spPr>
      </p:pic>
      <p:pic>
        <p:nvPicPr>
          <p:cNvPr id="17" name="Picture 2" descr="https://dojang.io/pluginfile.php/13846/mod_page/content/3/031002.png">
            <a:extLst>
              <a:ext uri="{FF2B5EF4-FFF2-40B4-BE49-F238E27FC236}">
                <a16:creationId xmlns:a16="http://schemas.microsoft.com/office/drawing/2014/main" id="{AD44EC45-B256-4125-9659-72574E07E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7" b="18899"/>
          <a:stretch/>
        </p:blipFill>
        <p:spPr bwMode="auto">
          <a:xfrm>
            <a:off x="5027682" y="4159208"/>
            <a:ext cx="4977468" cy="269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517472-E32F-4344-9006-6675EFA2BDF6}"/>
              </a:ext>
            </a:extLst>
          </p:cNvPr>
          <p:cNvSpPr/>
          <p:nvPr/>
        </p:nvSpPr>
        <p:spPr>
          <a:xfrm>
            <a:off x="2806108" y="3129321"/>
            <a:ext cx="601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코드의 기저조건 </a:t>
            </a:r>
            <a:r>
              <a:rPr lang="en-US" altLang="ko-KR" dirty="0">
                <a:solidFill>
                  <a:srgbClr val="FF0000"/>
                </a:solidFill>
              </a:rPr>
              <a:t>: countdown()</a:t>
            </a:r>
            <a:r>
              <a:rPr lang="ko-KR" altLang="en-US" dirty="0">
                <a:solidFill>
                  <a:srgbClr val="FF0000"/>
                </a:solidFill>
              </a:rPr>
              <a:t>함수의 </a:t>
            </a:r>
            <a:r>
              <a:rPr lang="en-US" altLang="ko-KR" dirty="0">
                <a:solidFill>
                  <a:srgbClr val="FF0000"/>
                </a:solidFill>
              </a:rPr>
              <a:t>n &lt;= 0</a:t>
            </a:r>
            <a:r>
              <a:rPr lang="ko-KR" altLang="en-US" dirty="0">
                <a:solidFill>
                  <a:srgbClr val="FF0000"/>
                </a:solidFill>
              </a:rPr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800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재귀함수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재귀함수의 반환 값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Return </a:t>
            </a:r>
            <a:r>
              <a:rPr lang="ko-KR" altLang="en-US" dirty="0">
                <a:ea typeface="NanumGothic" panose="020D0604000000000000" pitchFamily="34" charset="-127"/>
              </a:rPr>
              <a:t>이용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표현식의 값을 반환하는 동시에 함수의 실행을 멈춤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함수 본문에 </a:t>
            </a:r>
            <a:r>
              <a:rPr lang="en-US" altLang="ko-KR" dirty="0">
                <a:ea typeface="NanumGothic" panose="020D0604000000000000" pitchFamily="34" charset="-127"/>
              </a:rPr>
              <a:t>return </a:t>
            </a:r>
            <a:r>
              <a:rPr lang="ko-KR" altLang="en-US" dirty="0">
                <a:ea typeface="NanumGothic" panose="020D0604000000000000" pitchFamily="34" charset="-127"/>
              </a:rPr>
              <a:t>명령문이 여러 번 사용되어도 한 번만 실행되며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하나의 반환 값만 지정됨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88069A-8846-4D07-9908-CD378906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463" y="3546273"/>
            <a:ext cx="4659821" cy="29822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7D22F2-6162-4C85-AB99-429096F0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199" y="3546273"/>
            <a:ext cx="2589849" cy="23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팩토리얼</a:t>
            </a:r>
            <a:r>
              <a:rPr lang="ko-KR" altLang="en-US" b="1" dirty="0">
                <a:latin typeface="+mn-lt"/>
              </a:rPr>
              <a:t> 계산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err="1">
                <a:ea typeface="NanumGothic" panose="020D0604000000000000" pitchFamily="34" charset="-127"/>
              </a:rPr>
              <a:t>팩토리얼</a:t>
            </a:r>
            <a:r>
              <a:rPr lang="en-US" altLang="ko-KR" sz="2800" dirty="0">
                <a:ea typeface="NanumGothic" panose="020D0604000000000000" pitchFamily="34" charset="-127"/>
              </a:rPr>
              <a:t>(!)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부터 </a:t>
            </a:r>
            <a:r>
              <a:rPr lang="en-US" altLang="ko-KR" dirty="0">
                <a:ea typeface="NanumGothic" panose="020D0604000000000000" pitchFamily="34" charset="-127"/>
              </a:rPr>
              <a:t>n</a:t>
            </a:r>
            <a:r>
              <a:rPr lang="ko-KR" altLang="en-US" dirty="0">
                <a:ea typeface="NanumGothic" panose="020D0604000000000000" pitchFamily="34" charset="-127"/>
              </a:rPr>
              <a:t>까지 양의 정수를 차례대로 곱한 값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5! = 5</a:t>
            </a:r>
            <a:r>
              <a:rPr lang="ko-KR" altLang="en-US" dirty="0">
                <a:ea typeface="NanumGothic" panose="020D0604000000000000" pitchFamily="34" charset="-127"/>
              </a:rPr>
              <a:t>*</a:t>
            </a:r>
            <a:r>
              <a:rPr lang="en-US" altLang="ko-KR" dirty="0">
                <a:ea typeface="NanumGothic" panose="020D0604000000000000" pitchFamily="34" charset="-127"/>
              </a:rPr>
              <a:t>4</a:t>
            </a:r>
            <a:r>
              <a:rPr lang="ko-KR" altLang="en-US" dirty="0">
                <a:ea typeface="NanumGothic" panose="020D0604000000000000" pitchFamily="34" charset="-127"/>
              </a:rPr>
              <a:t>*</a:t>
            </a:r>
            <a:r>
              <a:rPr lang="en-US" altLang="ko-KR" dirty="0">
                <a:ea typeface="NanumGothic" panose="020D0604000000000000" pitchFamily="34" charset="-127"/>
              </a:rPr>
              <a:t>3</a:t>
            </a:r>
            <a:r>
              <a:rPr lang="ko-KR" altLang="en-US" dirty="0">
                <a:ea typeface="NanumGothic" panose="020D0604000000000000" pitchFamily="34" charset="-127"/>
              </a:rPr>
              <a:t>*</a:t>
            </a:r>
            <a:r>
              <a:rPr lang="en-US" altLang="ko-KR" dirty="0">
                <a:ea typeface="NanumGothic" panose="020D0604000000000000" pitchFamily="34" charset="-127"/>
              </a:rPr>
              <a:t>2</a:t>
            </a:r>
            <a:r>
              <a:rPr lang="ko-KR" altLang="en-US" dirty="0">
                <a:ea typeface="NanumGothic" panose="020D0604000000000000" pitchFamily="34" charset="-127"/>
              </a:rPr>
              <a:t>*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Picture 2" descr="https://dojang.io/pluginfile.php/13847/mod_page/content/2/031004.png">
            <a:extLst>
              <a:ext uri="{FF2B5EF4-FFF2-40B4-BE49-F238E27FC236}">
                <a16:creationId xmlns:a16="http://schemas.microsoft.com/office/drawing/2014/main" id="{829837D1-4D38-4923-99C1-456F8C6F5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8257" r="2225" b="11338"/>
          <a:stretch/>
        </p:blipFill>
        <p:spPr bwMode="auto">
          <a:xfrm>
            <a:off x="6170452" y="3271705"/>
            <a:ext cx="4670411" cy="290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dojang.io/pluginfile.php/13847/mod_page/content/2/031003.png">
            <a:extLst>
              <a:ext uri="{FF2B5EF4-FFF2-40B4-BE49-F238E27FC236}">
                <a16:creationId xmlns:a16="http://schemas.microsoft.com/office/drawing/2014/main" id="{D4ECA45B-71CA-4994-A8BF-5D7CEDB6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" t="8234" r="5173" b="10938"/>
          <a:stretch/>
        </p:blipFill>
        <p:spPr bwMode="auto">
          <a:xfrm>
            <a:off x="838200" y="3271706"/>
            <a:ext cx="4432183" cy="299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ea typeface="NanumGothic" panose="020D0604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DA45E-288D-4C9C-96DC-065EBE3E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69673" cy="212149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lt"/>
              </a:rPr>
              <a:t>팩토리얼</a:t>
            </a:r>
            <a:r>
              <a:rPr lang="ko-KR" altLang="en-US" b="1" dirty="0">
                <a:latin typeface="+mn-lt"/>
              </a:rPr>
              <a:t> 계산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916A62-8329-4A3D-8FB8-67F3D532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230" y="1825625"/>
            <a:ext cx="1039769" cy="814485"/>
          </a:xfrm>
          <a:prstGeom prst="rect">
            <a:avLst/>
          </a:prstGeom>
        </p:spPr>
      </p:pic>
      <p:pic>
        <p:nvPicPr>
          <p:cNvPr id="4100" name="Picture 4" descr="https://dojang.io/pluginfile.php/13847/mod_page/content/2/031005.png">
            <a:extLst>
              <a:ext uri="{FF2B5EF4-FFF2-40B4-BE49-F238E27FC236}">
                <a16:creationId xmlns:a16="http://schemas.microsoft.com/office/drawing/2014/main" id="{315E12D9-673C-4F25-AFAE-2000D1E43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17248" r="5566" b="19303"/>
          <a:stretch/>
        </p:blipFill>
        <p:spPr bwMode="auto">
          <a:xfrm>
            <a:off x="5965272" y="3259417"/>
            <a:ext cx="5388528" cy="29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89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A30AD75-2F43-44AE-837C-62AA69DC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lt"/>
              </a:rPr>
              <a:t>피보나치 수열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5CDA40-296C-46AE-912D-2F303CB6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anumGothic" panose="020D0604000000000000" pitchFamily="34" charset="-127"/>
              </a:rPr>
              <a:t>피보나치 수열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처음에는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과 </a:t>
            </a:r>
            <a:r>
              <a:rPr lang="en-US" altLang="ko-KR" dirty="0">
                <a:ea typeface="NanumGothic" panose="020D0604000000000000" pitchFamily="34" charset="-127"/>
              </a:rPr>
              <a:t>1</a:t>
            </a:r>
            <a:r>
              <a:rPr lang="ko-KR" altLang="en-US" dirty="0">
                <a:ea typeface="NanumGothic" panose="020D0604000000000000" pitchFamily="34" charset="-127"/>
              </a:rPr>
              <a:t>로 시작한 후에</a:t>
            </a:r>
            <a:r>
              <a:rPr lang="en-US" altLang="ko-KR" dirty="0">
                <a:ea typeface="NanumGothic" panose="020D0604000000000000" pitchFamily="34" charset="-127"/>
              </a:rPr>
              <a:t>, </a:t>
            </a:r>
            <a:r>
              <a:rPr lang="ko-KR" altLang="en-US" dirty="0">
                <a:ea typeface="NanumGothic" panose="020D0604000000000000" pitchFamily="34" charset="-127"/>
              </a:rPr>
              <a:t>이후 항목은 이전 두 개의 항목의 합으로 생성됨</a:t>
            </a:r>
            <a:endParaRPr lang="en-US" altLang="ko-KR" dirty="0">
              <a:ea typeface="NanumGothic" panose="020D0604000000000000" pitchFamily="34" charset="-127"/>
            </a:endParaRPr>
          </a:p>
          <a:p>
            <a:pPr lvl="1"/>
            <a:r>
              <a:rPr lang="ko-KR" altLang="en-US" dirty="0">
                <a:ea typeface="NanumGothic" panose="020D0604000000000000" pitchFamily="34" charset="-127"/>
              </a:rPr>
              <a:t>예</a:t>
            </a:r>
            <a:r>
              <a:rPr lang="en-US" altLang="ko-KR" dirty="0">
                <a:ea typeface="NanumGothic" panose="020D0604000000000000" pitchFamily="34" charset="-127"/>
              </a:rPr>
              <a:t>) 1, 1, 2, 3, 5, 8, 13, 21, 34, 55 …..</a:t>
            </a:r>
          </a:p>
          <a:p>
            <a:pPr lvl="1"/>
            <a:endParaRPr lang="en-US" altLang="ko-KR" dirty="0">
              <a:ea typeface="NanumGothic" panose="020D0604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EC2C94-F28A-FC4D-BB14-465C912D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CEC6-BD5F-474D-8F44-E1B7159444B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59E32-97C7-40FA-8647-CDABD48B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565" y="2787641"/>
            <a:ext cx="3072509" cy="1052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982FE8-5E86-4CC5-9BE4-4B393F4E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9706"/>
            <a:ext cx="6309220" cy="27285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163BEB-6166-4D45-A891-286D850C5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937" y="4089173"/>
            <a:ext cx="4196936" cy="43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3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71FAE5C9783B409AE973E9951BD30D" ma:contentTypeVersion="8" ma:contentTypeDescription="새 문서를 만듭니다." ma:contentTypeScope="" ma:versionID="a680276e835d01b5d79d2ac148175455">
  <xsd:schema xmlns:xsd="http://www.w3.org/2001/XMLSchema" xmlns:xs="http://www.w3.org/2001/XMLSchema" xmlns:p="http://schemas.microsoft.com/office/2006/metadata/properties" xmlns:ns3="4237baa0-6fbd-4460-82d3-98341173598a" targetNamespace="http://schemas.microsoft.com/office/2006/metadata/properties" ma:root="true" ma:fieldsID="cf09193de451bc1bdc41a58c0efa92dc" ns3:_="">
    <xsd:import namespace="4237baa0-6fbd-4460-82d3-9834117359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7baa0-6fbd-4460-82d3-983411735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563712-4857-43E9-A00D-A3F68F4BC2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4237baa0-6fbd-4460-82d3-98341173598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D44F706-E4CC-4D43-B21D-3D7E125CD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37baa0-6fbd-4460-82d3-9834117359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B2AD89-CB2E-4978-8EDA-E46F80890A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496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Office 테마</vt:lpstr>
      <vt:lpstr>컴퓨터과학적사고_14주차 실습</vt:lpstr>
      <vt:lpstr>금일 실습시간</vt:lpstr>
      <vt:lpstr>재귀함수</vt:lpstr>
      <vt:lpstr>재귀함수</vt:lpstr>
      <vt:lpstr>재귀함수</vt:lpstr>
      <vt:lpstr>재귀함수</vt:lpstr>
      <vt:lpstr>팩토리얼 계산</vt:lpstr>
      <vt:lpstr>팩토리얼 계산</vt:lpstr>
      <vt:lpstr>피보나치 수열</vt:lpstr>
      <vt:lpstr>하노이의 탑</vt:lpstr>
      <vt:lpstr>하노이의 탑</vt:lpstr>
      <vt:lpstr>하노이의 탑</vt:lpstr>
      <vt:lpstr>실습 과제_1</vt:lpstr>
      <vt:lpstr>실습 과제_2</vt:lpstr>
      <vt:lpstr>실습 시 유의사항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컴퓨터과학적사고- 1주차 실습</dc:title>
  <dc:creator>김현정</dc:creator>
  <cp:lastModifiedBy>김현정</cp:lastModifiedBy>
  <cp:revision>45</cp:revision>
  <dcterms:created xsi:type="dcterms:W3CDTF">2022-09-01T06:32:13Z</dcterms:created>
  <dcterms:modified xsi:type="dcterms:W3CDTF">2023-05-09T04:45:06Z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0x010100D571FAE5C9783B409AE973E9951BD30D</vt:lpwstr>
  </property>
</Properties>
</file>