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3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3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49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26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44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15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83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035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5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83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9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7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1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1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8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E66863-6C77-41FB-A0C5-14A18418DB4F}" type="datetimeFigureOut">
              <a:rPr lang="hu-HU" smtClean="0"/>
              <a:t>2021. 12. 05.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66DBB0-E0D5-4A6E-A9F5-9B15A7259A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110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6F343-5D67-4BC8-8275-531C50198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Projektmunka III.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3788423-2721-4062-829C-58120AEAE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2021.12.01.</a:t>
            </a:r>
            <a:b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PSZQPH</a:t>
            </a:r>
            <a:b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Horváth Dávid</a:t>
            </a:r>
          </a:p>
        </p:txBody>
      </p:sp>
    </p:spTree>
    <p:extLst>
      <p:ext uri="{BB962C8B-B14F-4D97-AF65-F5344CB8AC3E}">
        <p14:creationId xmlns:p14="http://schemas.microsoft.com/office/powerpoint/2010/main" val="40523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B27C34-1D51-40C7-93B5-A6A5E142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63" y="4968604"/>
            <a:ext cx="8534400" cy="1507067"/>
          </a:xfrm>
        </p:spPr>
        <p:txBody>
          <a:bodyPr/>
          <a:lstStyle/>
          <a:p>
            <a:r>
              <a:rPr lang="hu-HU" dirty="0" err="1"/>
              <a:t>Cloudkarafka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83CAB5B-6D61-4FF3-872D-D423F5FD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1" y="253932"/>
            <a:ext cx="7277100" cy="5524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2A692E-221A-4078-8B65-45FA91C3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575" y="4313496"/>
            <a:ext cx="3762375" cy="21621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0ED302B-5246-405B-A2FB-CB7DAEF2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63" y="1067231"/>
            <a:ext cx="7077701" cy="266051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1B1B590-A8A6-4DE6-8373-861F36C0D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50" y="1835601"/>
            <a:ext cx="3045771" cy="20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75A227-C095-43E2-BD37-C04B67CA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feladat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FE90C1-0898-4F31-A91F-BDF2DFD7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7" y="1731826"/>
            <a:ext cx="2914650" cy="24955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C8D1622-851D-45BB-8FBC-332EA4E7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77" y="446618"/>
            <a:ext cx="8172450" cy="19240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7F5E6B5-F7C4-4602-9E6B-EFD39C90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87" y="2979601"/>
            <a:ext cx="6502701" cy="34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71879EC-5649-48C8-9DA6-8AAF66B5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40" y="1133678"/>
            <a:ext cx="5371779" cy="220777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0FBB912-025C-4C76-AABF-6A1B3E69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6" y="4154724"/>
            <a:ext cx="7471931" cy="20904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950E9E6-5D41-4CB2-8079-B4944A05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729" y="885217"/>
            <a:ext cx="3998203" cy="49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8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F8CCD-E66A-4C45-9725-C2D4421F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Második feladat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1219CF-5AD2-4B55-8867-56C03171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33" y="330740"/>
            <a:ext cx="3418258" cy="392997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6690684-FDFC-4CAA-8CE6-91E9A325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79" y="400861"/>
            <a:ext cx="7065321" cy="30974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CC333ED-2AD1-4F11-8A1C-510FF5A64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01" y="3938818"/>
            <a:ext cx="6210199" cy="26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FB0274F8-6E2B-4E0F-9A33-E2002F73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3069">
            <a:off x="6183550" y="3263640"/>
            <a:ext cx="5275634" cy="30219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A6027A8-AECD-4D8B-8BC8-0F734AF0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Harmadik feladat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FE42C3-38FC-45E2-ABD3-1258594B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7" y="191917"/>
            <a:ext cx="2587205" cy="34135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09FBC50-6249-4516-9CDE-46158F99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3637">
            <a:off x="281370" y="478887"/>
            <a:ext cx="6587872" cy="31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951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17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Szelet</vt:lpstr>
      <vt:lpstr>Projektmunka III.</vt:lpstr>
      <vt:lpstr>Cloudkarafka</vt:lpstr>
      <vt:lpstr>Első feladat</vt:lpstr>
      <vt:lpstr>PowerPoint-bemutató</vt:lpstr>
      <vt:lpstr>Második feladat</vt:lpstr>
      <vt:lpstr>Harmadik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 III.</dc:title>
  <dc:creator>Dávid Horváth</dc:creator>
  <cp:lastModifiedBy>Dávid Horváth</cp:lastModifiedBy>
  <cp:revision>1</cp:revision>
  <dcterms:created xsi:type="dcterms:W3CDTF">2021-12-05T21:18:04Z</dcterms:created>
  <dcterms:modified xsi:type="dcterms:W3CDTF">2021-12-05T21:44:25Z</dcterms:modified>
</cp:coreProperties>
</file>