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3" r:id="rId3"/>
    <p:sldId id="274" r:id="rId4"/>
    <p:sldId id="275" r:id="rId5"/>
    <p:sldId id="289" r:id="rId6"/>
    <p:sldId id="276" r:id="rId7"/>
    <p:sldId id="277" r:id="rId8"/>
    <p:sldId id="279" r:id="rId9"/>
    <p:sldId id="288" r:id="rId10"/>
    <p:sldId id="258" r:id="rId11"/>
    <p:sldId id="292" r:id="rId12"/>
    <p:sldId id="293" r:id="rId13"/>
    <p:sldId id="294" r:id="rId14"/>
    <p:sldId id="295" r:id="rId15"/>
    <p:sldId id="296" r:id="rId16"/>
    <p:sldId id="324" r:id="rId17"/>
    <p:sldId id="325" r:id="rId18"/>
    <p:sldId id="297" r:id="rId19"/>
    <p:sldId id="298" r:id="rId20"/>
    <p:sldId id="299" r:id="rId21"/>
    <p:sldId id="326" r:id="rId22"/>
    <p:sldId id="327" r:id="rId23"/>
    <p:sldId id="328" r:id="rId24"/>
    <p:sldId id="300" r:id="rId25"/>
    <p:sldId id="301" r:id="rId26"/>
    <p:sldId id="302" r:id="rId27"/>
    <p:sldId id="321" r:id="rId28"/>
    <p:sldId id="322" r:id="rId29"/>
    <p:sldId id="267" r:id="rId30"/>
    <p:sldId id="303" r:id="rId31"/>
    <p:sldId id="329" r:id="rId32"/>
    <p:sldId id="330" r:id="rId33"/>
    <p:sldId id="264" r:id="rId34"/>
    <p:sldId id="265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14702-D904-4047-9C74-0D4E9FEB85DC}" v="2" dt="2020-10-11T04:05:58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724"/>
  </p:normalViewPr>
  <p:slideViewPr>
    <p:cSldViewPr snapToGrid="0" snapToObjects="1">
      <p:cViewPr varScale="1">
        <p:scale>
          <a:sx n="88" d="100"/>
          <a:sy n="88" d="100"/>
        </p:scale>
        <p:origin x="100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A7671CF9-BA8A-41E2-AF27-01DB12DDB948}"/>
    <pc:docChg chg="undo custSel addSld delSld modSld">
      <pc:chgData name="Victor Stany Rozario" userId="dbb37ec6-3e12-44d7-b04d-09b867830cae" providerId="ADAL" clId="{A7671CF9-BA8A-41E2-AF27-01DB12DDB948}" dt="2020-04-21T17:01:14.062" v="1046" actId="20577"/>
      <pc:docMkLst>
        <pc:docMk/>
      </pc:docMkLst>
      <pc:sldChg chg="modSp mod">
        <pc:chgData name="Victor Stany Rozario" userId="dbb37ec6-3e12-44d7-b04d-09b867830cae" providerId="ADAL" clId="{A7671CF9-BA8A-41E2-AF27-01DB12DDB948}" dt="2020-04-21T16:59:16.085" v="961" actId="313"/>
        <pc:sldMkLst>
          <pc:docMk/>
          <pc:sldMk cId="700707328" sldId="256"/>
        </pc:sldMkLst>
        <pc:spChg chg="mod">
          <ac:chgData name="Victor Stany Rozario" userId="dbb37ec6-3e12-44d7-b04d-09b867830cae" providerId="ADAL" clId="{A7671CF9-BA8A-41E2-AF27-01DB12DDB948}" dt="2020-04-21T15:59:45.245" v="729" actId="113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Victor Stany Rozario" userId="dbb37ec6-3e12-44d7-b04d-09b867830cae" providerId="ADAL" clId="{A7671CF9-BA8A-41E2-AF27-01DB12DDB948}" dt="2020-04-21T15:59:08.458" v="725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Victor Stany Rozario" userId="dbb37ec6-3e12-44d7-b04d-09b867830cae" providerId="ADAL" clId="{A7671CF9-BA8A-41E2-AF27-01DB12DDB948}" dt="2020-04-21T15:59:24.606" v="728" actId="403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Victor Stany Rozario" userId="dbb37ec6-3e12-44d7-b04d-09b867830cae" providerId="ADAL" clId="{A7671CF9-BA8A-41E2-AF27-01DB12DDB948}" dt="2020-04-21T16:59:16.085" v="961" actId="31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Victor Stany Rozario" userId="dbb37ec6-3e12-44d7-b04d-09b867830cae" providerId="ADAL" clId="{A7671CF9-BA8A-41E2-AF27-01DB12DDB948}" dt="2020-04-21T15:59:51.140" v="730" actId="113"/>
        <pc:sldMkLst>
          <pc:docMk/>
          <pc:sldMk cId="424874041" sldId="257"/>
        </pc:sldMkLst>
        <pc:spChg chg="mod">
          <ac:chgData name="Victor Stany Rozario" userId="dbb37ec6-3e12-44d7-b04d-09b867830cae" providerId="ADAL" clId="{A7671CF9-BA8A-41E2-AF27-01DB12DDB948}" dt="2020-04-21T15:59:51.140" v="730" actId="113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Victor Stany Rozario" userId="dbb37ec6-3e12-44d7-b04d-09b867830cae" providerId="ADAL" clId="{A7671CF9-BA8A-41E2-AF27-01DB12DDB948}" dt="2020-04-21T13:54:36.239" v="91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 mod">
        <pc:chgData name="Victor Stany Rozario" userId="dbb37ec6-3e12-44d7-b04d-09b867830cae" providerId="ADAL" clId="{A7671CF9-BA8A-41E2-AF27-01DB12DDB948}" dt="2020-04-21T15:57:40.596" v="712" actId="1076"/>
        <pc:sldMkLst>
          <pc:docMk/>
          <pc:sldMk cId="2823762119" sldId="258"/>
        </pc:sldMkLst>
        <pc:spChg chg="del">
          <ac:chgData name="Victor Stany Rozario" userId="dbb37ec6-3e12-44d7-b04d-09b867830cae" providerId="ADAL" clId="{A7671CF9-BA8A-41E2-AF27-01DB12DDB948}" dt="2020-04-21T15:55:59.003" v="707" actId="478"/>
          <ac:spMkLst>
            <pc:docMk/>
            <pc:sldMk cId="2823762119" sldId="258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A7671CF9-BA8A-41E2-AF27-01DB12DDB948}" dt="2020-04-21T15:55:53.219" v="705" actId="478"/>
          <ac:spMkLst>
            <pc:docMk/>
            <pc:sldMk cId="2823762119" sldId="258"/>
            <ac:spMk id="5" creationId="{53BED9D7-DC35-6145-B086-E1B62BC08349}"/>
          </ac:spMkLst>
        </pc:spChg>
        <pc:spChg chg="add mod">
          <ac:chgData name="Victor Stany Rozario" userId="dbb37ec6-3e12-44d7-b04d-09b867830cae" providerId="ADAL" clId="{A7671CF9-BA8A-41E2-AF27-01DB12DDB948}" dt="2020-04-21T15:56:54.361" v="708" actId="3062"/>
          <ac:spMkLst>
            <pc:docMk/>
            <pc:sldMk cId="2823762119" sldId="258"/>
            <ac:spMk id="6" creationId="{EDC42E65-2868-467C-A4F6-5D4B33C84C34}"/>
          </ac:spMkLst>
        </pc:spChg>
        <pc:spChg chg="add">
          <ac:chgData name="Victor Stany Rozario" userId="dbb37ec6-3e12-44d7-b04d-09b867830cae" providerId="ADAL" clId="{A7671CF9-BA8A-41E2-AF27-01DB12DDB948}" dt="2020-04-21T15:55:54.248" v="706"/>
          <ac:spMkLst>
            <pc:docMk/>
            <pc:sldMk cId="2823762119" sldId="258"/>
            <ac:spMk id="7" creationId="{29683572-1E84-4441-9C68-2B26893525F1}"/>
          </ac:spMkLst>
        </pc:spChg>
        <pc:picChg chg="add mod">
          <ac:chgData name="Victor Stany Rozario" userId="dbb37ec6-3e12-44d7-b04d-09b867830cae" providerId="ADAL" clId="{A7671CF9-BA8A-41E2-AF27-01DB12DDB948}" dt="2020-04-21T15:57:40.596" v="712" actId="1076"/>
          <ac:picMkLst>
            <pc:docMk/>
            <pc:sldMk cId="2823762119" sldId="258"/>
            <ac:picMk id="4" creationId="{31DC1E9B-8B99-443C-A3F4-F300BE6D9D48}"/>
          </ac:picMkLst>
        </pc:picChg>
      </pc:sldChg>
      <pc:sldChg chg="addSp delSp add del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0" sldId="260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0" sldId="260"/>
            <ac:spMk id="8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0" sldId="260"/>
            <ac:cxnSpMk id="10" creationId="{2D72A2C9-F3CA-4216-8BAD-FA4C970C3C4E}"/>
          </ac:cxnSpMkLst>
        </pc:cxnChg>
      </pc:sldChg>
      <pc:sldChg chg="addSp delSp add del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1931990199" sldId="262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1931990199" sldId="262"/>
            <ac:spMk id="8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1931990199" sldId="262"/>
            <ac:cxnSpMk id="10" creationId="{2D72A2C9-F3CA-4216-8BAD-FA4C970C3C4E}"/>
          </ac:cxnSpMkLst>
        </pc:cxnChg>
      </pc:sldChg>
      <pc:sldChg chg="delSp del mod">
        <pc:chgData name="Victor Stany Rozario" userId="dbb37ec6-3e12-44d7-b04d-09b867830cae" providerId="ADAL" clId="{A7671CF9-BA8A-41E2-AF27-01DB12DDB948}" dt="2020-04-21T15:58:16.401" v="715" actId="47"/>
        <pc:sldMkLst>
          <pc:docMk/>
          <pc:sldMk cId="1923382373" sldId="264"/>
        </pc:sldMkLst>
        <pc:spChg chg="del">
          <ac:chgData name="Victor Stany Rozario" userId="dbb37ec6-3e12-44d7-b04d-09b867830cae" providerId="ADAL" clId="{A7671CF9-BA8A-41E2-AF27-01DB12DDB948}" dt="2020-04-21T15:58:12.036" v="714" actId="478"/>
          <ac:spMkLst>
            <pc:docMk/>
            <pc:sldMk cId="1923382373" sldId="264"/>
            <ac:spMk id="4" creationId="{00000000-0000-0000-0000-000000000000}"/>
          </ac:spMkLst>
        </pc:spChg>
        <pc:spChg chg="del">
          <ac:chgData name="Victor Stany Rozario" userId="dbb37ec6-3e12-44d7-b04d-09b867830cae" providerId="ADAL" clId="{A7671CF9-BA8A-41E2-AF27-01DB12DDB948}" dt="2020-04-21T15:57:53.354" v="713" actId="478"/>
          <ac:spMkLst>
            <pc:docMk/>
            <pc:sldMk cId="1923382373" sldId="264"/>
            <ac:spMk id="5" creationId="{F2944A7F-5AE5-EC49-82AF-722C8C8F62C6}"/>
          </ac:spMkLst>
        </pc:spChg>
      </pc:sldChg>
      <pc:sldChg chg="del">
        <pc:chgData name="Victor Stany Rozario" userId="dbb37ec6-3e12-44d7-b04d-09b867830cae" providerId="ADAL" clId="{A7671CF9-BA8A-41E2-AF27-01DB12DDB948}" dt="2020-04-21T15:58:19.004" v="716" actId="47"/>
        <pc:sldMkLst>
          <pc:docMk/>
          <pc:sldMk cId="3224969828" sldId="265"/>
        </pc:sldMkLst>
      </pc:sldChg>
      <pc:sldChg chg="addSp delSp modSp mod">
        <pc:chgData name="Victor Stany Rozario" userId="dbb37ec6-3e12-44d7-b04d-09b867830cae" providerId="ADAL" clId="{A7671CF9-BA8A-41E2-AF27-01DB12DDB948}" dt="2020-04-21T14:05:48.153" v="363" actId="1076"/>
        <pc:sldMkLst>
          <pc:docMk/>
          <pc:sldMk cId="2134390752" sldId="266"/>
        </pc:sldMkLst>
        <pc:spChg chg="mod">
          <ac:chgData name="Victor Stany Rozario" userId="dbb37ec6-3e12-44d7-b04d-09b867830cae" providerId="ADAL" clId="{A7671CF9-BA8A-41E2-AF27-01DB12DDB948}" dt="2020-04-21T14:03:28.231" v="322" actId="113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7671CF9-BA8A-41E2-AF27-01DB12DDB948}" dt="2020-04-21T14:02:50.189" v="282" actId="478"/>
          <ac:spMkLst>
            <pc:docMk/>
            <pc:sldMk cId="2134390752" sldId="266"/>
            <ac:spMk id="4" creationId="{D59D3323-6BA6-42FB-BCDD-9D62F80D5BB5}"/>
          </ac:spMkLst>
        </pc:spChg>
        <pc:spChg chg="del">
          <ac:chgData name="Victor Stany Rozario" userId="dbb37ec6-3e12-44d7-b04d-09b867830cae" providerId="ADAL" clId="{A7671CF9-BA8A-41E2-AF27-01DB12DDB948}" dt="2020-04-21T14:02:40.389" v="281" actId="478"/>
          <ac:spMkLst>
            <pc:docMk/>
            <pc:sldMk cId="2134390752" sldId="266"/>
            <ac:spMk id="5" creationId="{3322CB79-31E6-2043-9768-6699756B1FD4}"/>
          </ac:spMkLst>
        </pc:spChg>
        <pc:spChg chg="del">
          <ac:chgData name="Victor Stany Rozario" userId="dbb37ec6-3e12-44d7-b04d-09b867830cae" providerId="ADAL" clId="{A7671CF9-BA8A-41E2-AF27-01DB12DDB948}" dt="2020-04-21T14:03:37.027" v="323" actId="478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Victor Stany Rozario" userId="dbb37ec6-3e12-44d7-b04d-09b867830cae" providerId="ADAL" clId="{A7671CF9-BA8A-41E2-AF27-01DB12DDB948}" dt="2020-04-21T14:03:21.225" v="320" actId="478"/>
          <ac:spMkLst>
            <pc:docMk/>
            <pc:sldMk cId="2134390752" sldId="266"/>
            <ac:spMk id="7" creationId="{D5109778-52A6-45E0-AAB9-9406C534FC9E}"/>
          </ac:spMkLst>
        </pc:spChg>
        <pc:spChg chg="add del mod">
          <ac:chgData name="Victor Stany Rozario" userId="dbb37ec6-3e12-44d7-b04d-09b867830cae" providerId="ADAL" clId="{A7671CF9-BA8A-41E2-AF27-01DB12DDB948}" dt="2020-04-21T14:02:33.077" v="280" actId="478"/>
          <ac:spMkLst>
            <pc:docMk/>
            <pc:sldMk cId="2134390752" sldId="266"/>
            <ac:spMk id="8" creationId="{6AE95D28-30D2-406C-BB6F-75FA1589D76E}"/>
          </ac:spMkLst>
        </pc:spChg>
        <pc:spChg chg="add mod">
          <ac:chgData name="Victor Stany Rozario" userId="dbb37ec6-3e12-44d7-b04d-09b867830cae" providerId="ADAL" clId="{A7671CF9-BA8A-41E2-AF27-01DB12DDB948}" dt="2020-04-21T14:05:10.042" v="356" actId="1036"/>
          <ac:spMkLst>
            <pc:docMk/>
            <pc:sldMk cId="2134390752" sldId="266"/>
            <ac:spMk id="9" creationId="{B133BB3B-BD66-4C13-8798-5F6C89538717}"/>
          </ac:spMkLst>
        </pc:spChg>
        <pc:picChg chg="add mod">
          <ac:chgData name="Victor Stany Rozario" userId="dbb37ec6-3e12-44d7-b04d-09b867830cae" providerId="ADAL" clId="{A7671CF9-BA8A-41E2-AF27-01DB12DDB948}" dt="2020-04-21T14:05:48.153" v="363" actId="1076"/>
          <ac:picMkLst>
            <pc:docMk/>
            <pc:sldMk cId="2134390752" sldId="266"/>
            <ac:picMk id="10" creationId="{A90CF985-C9CE-431C-AEE1-6F89190323E7}"/>
          </ac:picMkLst>
        </pc:picChg>
      </pc:sldChg>
      <pc:sldChg chg="del">
        <pc:chgData name="Victor Stany Rozario" userId="dbb37ec6-3e12-44d7-b04d-09b867830cae" providerId="ADAL" clId="{A7671CF9-BA8A-41E2-AF27-01DB12DDB948}" dt="2020-04-21T14:07:19.833" v="379" actId="47"/>
        <pc:sldMkLst>
          <pc:docMk/>
          <pc:sldMk cId="3132154582" sldId="267"/>
        </pc:sldMkLst>
      </pc:sldChg>
      <pc:sldChg chg="addSp delSp modSp add mod">
        <pc:chgData name="Victor Stany Rozario" userId="dbb37ec6-3e12-44d7-b04d-09b867830cae" providerId="ADAL" clId="{A7671CF9-BA8A-41E2-AF27-01DB12DDB948}" dt="2020-04-21T14:13:15.865" v="430" actId="113"/>
        <pc:sldMkLst>
          <pc:docMk/>
          <pc:sldMk cId="70585042" sldId="268"/>
        </pc:sldMkLst>
        <pc:spChg chg="mod">
          <ac:chgData name="Victor Stany Rozario" userId="dbb37ec6-3e12-44d7-b04d-09b867830cae" providerId="ADAL" clId="{A7671CF9-BA8A-41E2-AF27-01DB12DDB948}" dt="2020-04-21T14:13:15.865" v="430" actId="113"/>
          <ac:spMkLst>
            <pc:docMk/>
            <pc:sldMk cId="70585042" sldId="268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7671CF9-BA8A-41E2-AF27-01DB12DDB948}" dt="2020-04-21T14:07:35.701" v="381" actId="478"/>
          <ac:spMkLst>
            <pc:docMk/>
            <pc:sldMk cId="70585042" sldId="268"/>
            <ac:spMk id="4" creationId="{4BA51CA1-2BAD-4350-842B-AE7FBB3F2429}"/>
          </ac:spMkLst>
        </pc:spChg>
        <pc:spChg chg="del">
          <ac:chgData name="Victor Stany Rozario" userId="dbb37ec6-3e12-44d7-b04d-09b867830cae" providerId="ADAL" clId="{A7671CF9-BA8A-41E2-AF27-01DB12DDB948}" dt="2020-04-21T14:07:33.462" v="380" actId="478"/>
          <ac:spMkLst>
            <pc:docMk/>
            <pc:sldMk cId="70585042" sldId="268"/>
            <ac:spMk id="5" creationId="{3322CB79-31E6-2043-9768-6699756B1FD4}"/>
          </ac:spMkLst>
        </pc:spChg>
        <pc:spChg chg="del">
          <ac:chgData name="Victor Stany Rozario" userId="dbb37ec6-3e12-44d7-b04d-09b867830cae" providerId="ADAL" clId="{A7671CF9-BA8A-41E2-AF27-01DB12DDB948}" dt="2020-04-21T14:08:22.991" v="391" actId="478"/>
          <ac:spMkLst>
            <pc:docMk/>
            <pc:sldMk cId="70585042" sldId="268"/>
            <ac:spMk id="6" creationId="{37C26D19-85DA-834B-9600-C9820C508897}"/>
          </ac:spMkLst>
        </pc:spChg>
        <pc:spChg chg="del mod">
          <ac:chgData name="Victor Stany Rozario" userId="dbb37ec6-3e12-44d7-b04d-09b867830cae" providerId="ADAL" clId="{A7671CF9-BA8A-41E2-AF27-01DB12DDB948}" dt="2020-04-21T14:06:58.032" v="371" actId="478"/>
          <ac:spMkLst>
            <pc:docMk/>
            <pc:sldMk cId="70585042" sldId="268"/>
            <ac:spMk id="7" creationId="{D5109778-52A6-45E0-AAB9-9406C534FC9E}"/>
          </ac:spMkLst>
        </pc:spChg>
        <pc:spChg chg="del">
          <ac:chgData name="Victor Stany Rozario" userId="dbb37ec6-3e12-44d7-b04d-09b867830cae" providerId="ADAL" clId="{A7671CF9-BA8A-41E2-AF27-01DB12DDB948}" dt="2020-04-21T14:07:42.824" v="382" actId="478"/>
          <ac:spMkLst>
            <pc:docMk/>
            <pc:sldMk cId="70585042" sldId="268"/>
            <ac:spMk id="8" creationId="{6AE95D28-30D2-406C-BB6F-75FA1589D76E}"/>
          </ac:spMkLst>
        </pc:spChg>
        <pc:spChg chg="add del mod">
          <ac:chgData name="Victor Stany Rozario" userId="dbb37ec6-3e12-44d7-b04d-09b867830cae" providerId="ADAL" clId="{A7671CF9-BA8A-41E2-AF27-01DB12DDB948}" dt="2020-04-21T14:07:58.365" v="387"/>
          <ac:spMkLst>
            <pc:docMk/>
            <pc:sldMk cId="70585042" sldId="268"/>
            <ac:spMk id="9" creationId="{14242681-F17A-42E1-9BAB-C24BE3FF79FE}"/>
          </ac:spMkLst>
        </pc:spChg>
        <pc:graphicFrameChg chg="add mod">
          <ac:chgData name="Victor Stany Rozario" userId="dbb37ec6-3e12-44d7-b04d-09b867830cae" providerId="ADAL" clId="{A7671CF9-BA8A-41E2-AF27-01DB12DDB948}" dt="2020-04-21T14:11:07.232" v="399" actId="1582"/>
          <ac:graphicFrameMkLst>
            <pc:docMk/>
            <pc:sldMk cId="70585042" sldId="268"/>
            <ac:graphicFrameMk id="10" creationId="{A6260881-897E-4921-9908-DE8C772498F0}"/>
          </ac:graphicFrameMkLst>
        </pc:graphicFrameChg>
      </pc:sldChg>
      <pc:sldChg chg="new del">
        <pc:chgData name="Victor Stany Rozario" userId="dbb37ec6-3e12-44d7-b04d-09b867830cae" providerId="ADAL" clId="{A7671CF9-BA8A-41E2-AF27-01DB12DDB948}" dt="2020-04-21T14:02:06.666" v="271" actId="680"/>
        <pc:sldMkLst>
          <pc:docMk/>
          <pc:sldMk cId="1672145069" sldId="268"/>
        </pc:sldMkLst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4207956247" sldId="268"/>
        </pc:sldMkLst>
        <pc:spChg chg="add del mod">
          <ac:chgData name="Victor Stany Rozario" userId="dbb37ec6-3e12-44d7-b04d-09b867830cae" providerId="ADAL" clId="{A7671CF9-BA8A-41E2-AF27-01DB12DDB948}" dt="2020-04-21T13:55:35.929" v="130" actId="478"/>
          <ac:spMkLst>
            <pc:docMk/>
            <pc:sldMk cId="4207956247" sldId="268"/>
            <ac:spMk id="3" creationId="{5FDEF0CC-9A1A-414F-98BD-03D24141783E}"/>
          </ac:spMkLst>
        </pc:spChg>
        <pc:spChg chg="add del mod">
          <ac:chgData name="Victor Stany Rozario" userId="dbb37ec6-3e12-44d7-b04d-09b867830cae" providerId="ADAL" clId="{A7671CF9-BA8A-41E2-AF27-01DB12DDB948}" dt="2020-04-21T13:57:16.539" v="178" actId="478"/>
          <ac:spMkLst>
            <pc:docMk/>
            <pc:sldMk cId="4207956247" sldId="268"/>
            <ac:spMk id="3" creationId="{83C0C9CB-06B8-4D5A-ADC9-44C40CE5F018}"/>
          </ac:spMkLst>
        </pc:spChg>
        <pc:spChg chg="add del mod">
          <ac:chgData name="Victor Stany Rozario" userId="dbb37ec6-3e12-44d7-b04d-09b867830cae" providerId="ADAL" clId="{A7671CF9-BA8A-41E2-AF27-01DB12DDB948}" dt="2020-04-21T14:00:57.400" v="262" actId="21"/>
          <ac:spMkLst>
            <pc:docMk/>
            <pc:sldMk cId="4207956247" sldId="268"/>
            <ac:spMk id="4" creationId="{CBD5EE65-344F-4C50-88E7-10A402C1CB1A}"/>
          </ac:spMkLst>
        </pc:spChg>
        <pc:spChg chg="mod">
          <ac:chgData name="Victor Stany Rozario" userId="dbb37ec6-3e12-44d7-b04d-09b867830cae" providerId="ADAL" clId="{A7671CF9-BA8A-41E2-AF27-01DB12DDB948}" dt="2020-04-21T14:00:56.563" v="259" actId="14100"/>
          <ac:spMkLst>
            <pc:docMk/>
            <pc:sldMk cId="4207956247" sldId="268"/>
            <ac:spMk id="5" creationId="{B8C30267-5BFF-4A03-8B94-87E2AA48645A}"/>
          </ac:spMkLst>
        </pc:spChg>
        <pc:spChg chg="add mod">
          <ac:chgData name="Victor Stany Rozario" userId="dbb37ec6-3e12-44d7-b04d-09b867830cae" providerId="ADAL" clId="{A7671CF9-BA8A-41E2-AF27-01DB12DDB948}" dt="2020-04-21T14:00:59.355" v="268" actId="14100"/>
          <ac:spMkLst>
            <pc:docMk/>
            <pc:sldMk cId="4207956247" sldId="268"/>
            <ac:spMk id="9" creationId="{62F3BB80-0A66-4544-96C2-74861348D147}"/>
          </ac:spMkLst>
        </pc:spChg>
        <pc:spChg chg="add del mod">
          <ac:chgData name="Victor Stany Rozario" userId="dbb37ec6-3e12-44d7-b04d-09b867830cae" providerId="ADAL" clId="{A7671CF9-BA8A-41E2-AF27-01DB12DDB948}" dt="2020-04-21T14:00:59.355" v="268" actId="14100"/>
          <ac:spMkLst>
            <pc:docMk/>
            <pc:sldMk cId="4207956247" sldId="268"/>
            <ac:spMk id="10" creationId="{1C1A772E-9AE3-4E51-A1B2-3849ABEF130F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4207956247" sldId="268"/>
            <ac:spMk id="18" creationId="{B775CD93-9DF2-48CB-9F57-1BCA9A46C7FA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4207956247" sldId="268"/>
            <ac:spMk id="19" creationId="{E186B68C-84BC-4A6E-99D1-EE87483C1349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4207956247" sldId="268"/>
            <ac:spMk id="20" creationId="{1C091803-41C2-48E0-9228-5148460C7479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4207956247" sldId="268"/>
            <ac:spMk id="21" creationId="{6166C6D1-23AC-49C4-BA07-238E4E9F8CEB}"/>
          </ac:spMkLst>
        </pc:spChg>
        <pc:picChg chg="add del mod">
          <ac:chgData name="Victor Stany Rozario" userId="dbb37ec6-3e12-44d7-b04d-09b867830cae" providerId="ADAL" clId="{A7671CF9-BA8A-41E2-AF27-01DB12DDB948}" dt="2020-04-21T14:00:56.802" v="260" actId="1076"/>
          <ac:picMkLst>
            <pc:docMk/>
            <pc:sldMk cId="4207956247" sldId="268"/>
            <ac:picMk id="22" creationId="{562B9258-873B-4B83-A53E-6694CAC7E63C}"/>
          </ac:picMkLst>
        </pc:picChg>
      </pc:sldChg>
      <pc:sldChg chg="addSp delSp add del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461810993" sldId="269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461810993" sldId="269"/>
            <ac:spMk id="19" creationId="{08E89D5E-1885-4160-AC77-CC471DD1D0DB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461810993" sldId="269"/>
            <ac:cxnSpMk id="21" creationId="{550D2BD1-98F9-412D-905B-3A843EF4078B}"/>
          </ac:cxnSpMkLst>
        </pc:cxnChg>
      </pc:sldChg>
      <pc:sldChg chg="add del">
        <pc:chgData name="Victor Stany Rozario" userId="dbb37ec6-3e12-44d7-b04d-09b867830cae" providerId="ADAL" clId="{A7671CF9-BA8A-41E2-AF27-01DB12DDB948}" dt="2020-04-21T14:07:07.810" v="372" actId="47"/>
        <pc:sldMkLst>
          <pc:docMk/>
          <pc:sldMk cId="1514797801" sldId="269"/>
        </pc:sldMkLst>
      </pc:sldChg>
      <pc:sldChg chg="addSp delSp modSp add mod">
        <pc:chgData name="Victor Stany Rozario" userId="dbb37ec6-3e12-44d7-b04d-09b867830cae" providerId="ADAL" clId="{A7671CF9-BA8A-41E2-AF27-01DB12DDB948}" dt="2020-04-21T14:14:27.706" v="446" actId="1076"/>
        <pc:sldMkLst>
          <pc:docMk/>
          <pc:sldMk cId="2868380244" sldId="269"/>
        </pc:sldMkLst>
        <pc:spChg chg="mod">
          <ac:chgData name="Victor Stany Rozario" userId="dbb37ec6-3e12-44d7-b04d-09b867830cae" providerId="ADAL" clId="{A7671CF9-BA8A-41E2-AF27-01DB12DDB948}" dt="2020-04-21T14:13:19.927" v="431" actId="113"/>
          <ac:spMkLst>
            <pc:docMk/>
            <pc:sldMk cId="2868380244" sldId="269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14:08.284" v="442" actId="123"/>
          <ac:spMkLst>
            <pc:docMk/>
            <pc:sldMk cId="2868380244" sldId="269"/>
            <ac:spMk id="4" creationId="{3D140D9C-34A5-4996-B23B-4C4340988E3F}"/>
          </ac:spMkLst>
        </pc:spChg>
        <pc:spChg chg="del">
          <ac:chgData name="Victor Stany Rozario" userId="dbb37ec6-3e12-44d7-b04d-09b867830cae" providerId="ADAL" clId="{A7671CF9-BA8A-41E2-AF27-01DB12DDB948}" dt="2020-04-21T14:12:11.978" v="414" actId="478"/>
          <ac:spMkLst>
            <pc:docMk/>
            <pc:sldMk cId="2868380244" sldId="269"/>
            <ac:spMk id="6" creationId="{37C26D19-85DA-834B-9600-C9820C508897}"/>
          </ac:spMkLst>
        </pc:spChg>
        <pc:picChg chg="add mod">
          <ac:chgData name="Victor Stany Rozario" userId="dbb37ec6-3e12-44d7-b04d-09b867830cae" providerId="ADAL" clId="{A7671CF9-BA8A-41E2-AF27-01DB12DDB948}" dt="2020-04-21T14:14:27.706" v="446" actId="1076"/>
          <ac:picMkLst>
            <pc:docMk/>
            <pc:sldMk cId="2868380244" sldId="269"/>
            <ac:picMk id="5" creationId="{68B19B2D-BFD8-4095-85DA-B89D76C46F4A}"/>
          </ac:picMkLst>
        </pc:picChg>
      </pc:sldChg>
      <pc:sldChg chg="addSp delSp modSp add mod">
        <pc:chgData name="Victor Stany Rozario" userId="dbb37ec6-3e12-44d7-b04d-09b867830cae" providerId="ADAL" clId="{A7671CF9-BA8A-41E2-AF27-01DB12DDB948}" dt="2020-04-21T14:43:39.072" v="454" actId="14100"/>
        <pc:sldMkLst>
          <pc:docMk/>
          <pc:sldMk cId="636060090" sldId="270"/>
        </pc:sldMkLst>
        <pc:spChg chg="mod">
          <ac:chgData name="Victor Stany Rozario" userId="dbb37ec6-3e12-44d7-b04d-09b867830cae" providerId="ADAL" clId="{A7671CF9-BA8A-41E2-AF27-01DB12DDB948}" dt="2020-04-21T14:43:04.345" v="448" actId="113"/>
          <ac:spMkLst>
            <pc:docMk/>
            <pc:sldMk cId="636060090" sldId="270"/>
            <ac:spMk id="2" creationId="{00000000-0000-0000-0000-000000000000}"/>
          </ac:spMkLst>
        </pc:spChg>
        <pc:spChg chg="add">
          <ac:chgData name="Victor Stany Rozario" userId="dbb37ec6-3e12-44d7-b04d-09b867830cae" providerId="ADAL" clId="{A7671CF9-BA8A-41E2-AF27-01DB12DDB948}" dt="2020-04-21T14:43:16.248" v="449"/>
          <ac:spMkLst>
            <pc:docMk/>
            <pc:sldMk cId="636060090" sldId="270"/>
            <ac:spMk id="5" creationId="{58E582CB-EBAF-4CB5-B493-2340C6508DF0}"/>
          </ac:spMkLst>
        </pc:spChg>
        <pc:spChg chg="del">
          <ac:chgData name="Victor Stany Rozario" userId="dbb37ec6-3e12-44d7-b04d-09b867830cae" providerId="ADAL" clId="{A7671CF9-BA8A-41E2-AF27-01DB12DDB948}" dt="2020-04-21T14:12:50.381" v="419" actId="478"/>
          <ac:spMkLst>
            <pc:docMk/>
            <pc:sldMk cId="636060090" sldId="270"/>
            <ac:spMk id="6" creationId="{37C26D19-85DA-834B-9600-C9820C508897}"/>
          </ac:spMkLst>
        </pc:spChg>
        <pc:spChg chg="add">
          <ac:chgData name="Victor Stany Rozario" userId="dbb37ec6-3e12-44d7-b04d-09b867830cae" providerId="ADAL" clId="{A7671CF9-BA8A-41E2-AF27-01DB12DDB948}" dt="2020-04-21T14:43:16.248" v="449"/>
          <ac:spMkLst>
            <pc:docMk/>
            <pc:sldMk cId="636060090" sldId="270"/>
            <ac:spMk id="7" creationId="{DD9F3907-97CB-4209-B2AF-03B25DC18A0B}"/>
          </ac:spMkLst>
        </pc:spChg>
        <pc:grpChg chg="add mod">
          <ac:chgData name="Victor Stany Rozario" userId="dbb37ec6-3e12-44d7-b04d-09b867830cae" providerId="ADAL" clId="{A7671CF9-BA8A-41E2-AF27-01DB12DDB948}" dt="2020-04-21T14:43:19.264" v="450"/>
          <ac:grpSpMkLst>
            <pc:docMk/>
            <pc:sldMk cId="636060090" sldId="270"/>
            <ac:grpSpMk id="4" creationId="{B2D44F6E-B821-445B-A149-357528B99EC8}"/>
          </ac:grpSpMkLst>
        </pc:grpChg>
        <pc:graphicFrameChg chg="add mod">
          <ac:chgData name="Victor Stany Rozario" userId="dbb37ec6-3e12-44d7-b04d-09b867830cae" providerId="ADAL" clId="{A7671CF9-BA8A-41E2-AF27-01DB12DDB948}" dt="2020-04-21T14:43:39.072" v="454" actId="14100"/>
          <ac:graphicFrameMkLst>
            <pc:docMk/>
            <pc:sldMk cId="636060090" sldId="270"/>
            <ac:graphicFrameMk id="8" creationId="{F848B3C2-FEAE-4528-B063-738F977EE0F3}"/>
          </ac:graphicFrameMkLst>
        </pc:graphicFrameChg>
      </pc:sldChg>
      <pc:sldChg chg="add del">
        <pc:chgData name="Victor Stany Rozario" userId="dbb37ec6-3e12-44d7-b04d-09b867830cae" providerId="ADAL" clId="{A7671CF9-BA8A-41E2-AF27-01DB12DDB948}" dt="2020-04-21T14:07:11.705" v="373" actId="47"/>
        <pc:sldMkLst>
          <pc:docMk/>
          <pc:sldMk cId="1364155599" sldId="270"/>
        </pc:sldMkLst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2097470532" sldId="270"/>
        </pc:sldMkLst>
        <pc:spChg chg="mod">
          <ac:chgData name="Victor Stany Rozario" userId="dbb37ec6-3e12-44d7-b04d-09b867830cae" providerId="ADAL" clId="{A7671CF9-BA8A-41E2-AF27-01DB12DDB948}" dt="2020-04-21T13:57:27.990" v="205" actId="27636"/>
          <ac:spMkLst>
            <pc:docMk/>
            <pc:sldMk cId="2097470532" sldId="270"/>
            <ac:spMk id="4" creationId="{F0F3E042-DAF4-4C01-BF5B-D92CC1C33DB7}"/>
          </ac:spMkLst>
        </pc:spChg>
        <pc:spChg chg="mod">
          <ac:chgData name="Victor Stany Rozario" userId="dbb37ec6-3e12-44d7-b04d-09b867830cae" providerId="ADAL" clId="{A7671CF9-BA8A-41E2-AF27-01DB12DDB948}" dt="2020-04-21T13:57:27.990" v="204" actId="27636"/>
          <ac:spMkLst>
            <pc:docMk/>
            <pc:sldMk cId="2097470532" sldId="270"/>
            <ac:spMk id="5" creationId="{2BB8981D-7230-4E81-8D3A-267BB2336EAA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097470532" sldId="270"/>
            <ac:spMk id="12" creationId="{E186B68C-84BC-4A6E-99D1-EE87483C1349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097470532" sldId="270"/>
            <ac:spMk id="14" creationId="{1C091803-41C2-48E0-9228-5148460C7479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097470532" sldId="270"/>
            <ac:spMk id="16" creationId="{6166C6D1-23AC-49C4-BA07-238E4E9F8CEB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097470532" sldId="270"/>
            <ac:spMk id="18" creationId="{B775CD93-9DF2-48CB-9F57-1BCA9A46C7FA}"/>
          </ac:spMkLst>
        </pc:spChg>
      </pc:sldChg>
      <pc:sldChg chg="add del">
        <pc:chgData name="Victor Stany Rozario" userId="dbb37ec6-3e12-44d7-b04d-09b867830cae" providerId="ADAL" clId="{A7671CF9-BA8A-41E2-AF27-01DB12DDB948}" dt="2020-04-21T14:07:13.260" v="374" actId="47"/>
        <pc:sldMkLst>
          <pc:docMk/>
          <pc:sldMk cId="1841445801" sldId="271"/>
        </pc:sldMkLst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2930143531" sldId="271"/>
        </pc:sldMkLst>
      </pc:sldChg>
      <pc:sldChg chg="addSp modSp add mod">
        <pc:chgData name="Victor Stany Rozario" userId="dbb37ec6-3e12-44d7-b04d-09b867830cae" providerId="ADAL" clId="{A7671CF9-BA8A-41E2-AF27-01DB12DDB948}" dt="2020-04-21T14:44:17.877" v="459" actId="14100"/>
        <pc:sldMkLst>
          <pc:docMk/>
          <pc:sldMk cId="3707414169" sldId="271"/>
        </pc:sldMkLst>
        <pc:spChg chg="mod">
          <ac:chgData name="Victor Stany Rozario" userId="dbb37ec6-3e12-44d7-b04d-09b867830cae" providerId="ADAL" clId="{A7671CF9-BA8A-41E2-AF27-01DB12DDB948}" dt="2020-04-21T14:44:00.666" v="456" actId="113"/>
          <ac:spMkLst>
            <pc:docMk/>
            <pc:sldMk cId="3707414169" sldId="271"/>
            <ac:spMk id="2" creationId="{00000000-0000-0000-0000-000000000000}"/>
          </ac:spMkLst>
        </pc:spChg>
        <pc:graphicFrameChg chg="add mod">
          <ac:chgData name="Victor Stany Rozario" userId="dbb37ec6-3e12-44d7-b04d-09b867830cae" providerId="ADAL" clId="{A7671CF9-BA8A-41E2-AF27-01DB12DDB948}" dt="2020-04-21T14:44:17.877" v="459" actId="14100"/>
          <ac:graphicFrameMkLst>
            <pc:docMk/>
            <pc:sldMk cId="3707414169" sldId="271"/>
            <ac:graphicFrameMk id="3" creationId="{E0187D27-808B-4325-8049-000FDA97FE64}"/>
          </ac:graphicFrameMkLst>
        </pc:graphicFrameChg>
      </pc:sldChg>
      <pc:sldChg chg="addSp delSp add del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3743796117" sldId="271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743796117" sldId="271"/>
            <ac:spMk id="12" creationId="{08E89D5E-1885-4160-AC77-CC471DD1D0DB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3743796117" sldId="271"/>
            <ac:cxnSpMk id="14" creationId="{550D2BD1-98F9-412D-905B-3A843EF4078B}"/>
          </ac:cxnSpMkLst>
        </pc:cxnChg>
      </pc:sldChg>
      <pc:sldChg chg="add del">
        <pc:chgData name="Victor Stany Rozario" userId="dbb37ec6-3e12-44d7-b04d-09b867830cae" providerId="ADAL" clId="{A7671CF9-BA8A-41E2-AF27-01DB12DDB948}" dt="2020-04-21T14:07:14.497" v="375" actId="47"/>
        <pc:sldMkLst>
          <pc:docMk/>
          <pc:sldMk cId="1776357634" sldId="272"/>
        </pc:sldMkLst>
      </pc:sldChg>
      <pc:sldChg chg="addSp modSp add mod">
        <pc:chgData name="Victor Stany Rozario" userId="dbb37ec6-3e12-44d7-b04d-09b867830cae" providerId="ADAL" clId="{A7671CF9-BA8A-41E2-AF27-01DB12DDB948}" dt="2020-04-21T17:01:14.062" v="1046" actId="20577"/>
        <pc:sldMkLst>
          <pc:docMk/>
          <pc:sldMk cId="2427856683" sldId="272"/>
        </pc:sldMkLst>
        <pc:spChg chg="mod">
          <ac:chgData name="Victor Stany Rozario" userId="dbb37ec6-3e12-44d7-b04d-09b867830cae" providerId="ADAL" clId="{A7671CF9-BA8A-41E2-AF27-01DB12DDB948}" dt="2020-04-21T14:44:38.765" v="460"/>
          <ac:spMkLst>
            <pc:docMk/>
            <pc:sldMk cId="2427856683" sldId="272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7:01:14.062" v="1046" actId="20577"/>
          <ac:spMkLst>
            <pc:docMk/>
            <pc:sldMk cId="2427856683" sldId="272"/>
            <ac:spMk id="3" creationId="{CCCED879-F5B9-4F0F-9A2F-5DBF08609B42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427856683" sldId="272"/>
            <ac:spMk id="19" creationId="{BE95D989-81FA-4BAD-9AD5-E46CEDA91B36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427856683" sldId="272"/>
            <ac:spMk id="20" creationId="{156189E5-8A3E-4CFD-B71B-CCD0F8495E56}"/>
          </ac:spMkLst>
        </pc:spChg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2588500469" sldId="272"/>
        </pc:sldMkLst>
      </pc:sldChg>
      <pc:sldChg chg="addSp modSp add mod">
        <pc:chgData name="Victor Stany Rozario" userId="dbb37ec6-3e12-44d7-b04d-09b867830cae" providerId="ADAL" clId="{A7671CF9-BA8A-41E2-AF27-01DB12DDB948}" dt="2020-04-21T14:45:52.123" v="470" actId="14100"/>
        <pc:sldMkLst>
          <pc:docMk/>
          <pc:sldMk cId="382033663" sldId="273"/>
        </pc:sldMkLst>
        <pc:spChg chg="mod">
          <ac:chgData name="Victor Stany Rozario" userId="dbb37ec6-3e12-44d7-b04d-09b867830cae" providerId="ADAL" clId="{A7671CF9-BA8A-41E2-AF27-01DB12DDB948}" dt="2020-04-21T14:45:33.505" v="467" actId="113"/>
          <ac:spMkLst>
            <pc:docMk/>
            <pc:sldMk cId="382033663" sldId="273"/>
            <ac:spMk id="2" creationId="{00000000-0000-0000-0000-000000000000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82033663" sldId="273"/>
            <ac:spMk id="21" creationId="{68A4132F-DEC6-4332-A00C-A11AD4519B6C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82033663" sldId="273"/>
            <ac:spMk id="23" creationId="{64965EAE-E41A-435F-B993-07E824B6C977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82033663" sldId="273"/>
            <ac:spMk id="25" creationId="{152F8994-E6D4-4311-9548-C3607BC43645}"/>
          </ac:spMkLst>
        </pc:spChg>
        <pc:graphicFrameChg chg="add mod">
          <ac:chgData name="Victor Stany Rozario" userId="dbb37ec6-3e12-44d7-b04d-09b867830cae" providerId="ADAL" clId="{A7671CF9-BA8A-41E2-AF27-01DB12DDB948}" dt="2020-04-21T14:45:52.123" v="470" actId="14100"/>
          <ac:graphicFrameMkLst>
            <pc:docMk/>
            <pc:sldMk cId="382033663" sldId="273"/>
            <ac:graphicFrameMk id="3" creationId="{C80FAF28-8741-48EA-90E4-BA469AE48E1F}"/>
          </ac:graphicFrameMkLst>
        </pc:graphicFrameChg>
      </pc:sldChg>
      <pc:sldChg chg="add del">
        <pc:chgData name="Victor Stany Rozario" userId="dbb37ec6-3e12-44d7-b04d-09b867830cae" providerId="ADAL" clId="{A7671CF9-BA8A-41E2-AF27-01DB12DDB948}" dt="2020-04-21T14:07:15.606" v="376" actId="47"/>
        <pc:sldMkLst>
          <pc:docMk/>
          <pc:sldMk cId="2396503467" sldId="273"/>
        </pc:sldMkLst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3599829622" sldId="273"/>
        </pc:sldMkLst>
      </pc:sldChg>
      <pc:sldChg chg="addSp delSp modSp add del mod setBg delDesignElem">
        <pc:chgData name="Victor Stany Rozario" userId="dbb37ec6-3e12-44d7-b04d-09b867830cae" providerId="ADAL" clId="{A7671CF9-BA8A-41E2-AF27-01DB12DDB948}" dt="2020-04-21T16:56:44.561" v="958" actId="11"/>
        <pc:sldMkLst>
          <pc:docMk/>
          <pc:sldMk cId="739729977" sldId="274"/>
        </pc:sldMkLst>
        <pc:spChg chg="mod">
          <ac:chgData name="Victor Stany Rozario" userId="dbb37ec6-3e12-44d7-b04d-09b867830cae" providerId="ADAL" clId="{A7671CF9-BA8A-41E2-AF27-01DB12DDB948}" dt="2020-04-21T14:46:18.794" v="471"/>
          <ac:spMkLst>
            <pc:docMk/>
            <pc:sldMk cId="739729977" sldId="274"/>
            <ac:spMk id="2" creationId="{00000000-0000-0000-0000-000000000000}"/>
          </ac:spMkLst>
        </pc:spChg>
        <pc:spChg chg="mod">
          <ac:chgData name="Victor Stany Rozario" userId="dbb37ec6-3e12-44d7-b04d-09b867830cae" providerId="ADAL" clId="{A7671CF9-BA8A-41E2-AF27-01DB12DDB948}" dt="2020-04-21T16:56:44.561" v="958" actId="11"/>
          <ac:spMkLst>
            <pc:docMk/>
            <pc:sldMk cId="739729977" sldId="274"/>
            <ac:spMk id="3" creationId="{2184D2EC-4A1A-4F2A-AE21-53C358060C00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739729977" sldId="274"/>
            <ac:spMk id="16" creationId="{08E89D5E-1885-4160-AC77-CC471DD1D0DB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739729977" sldId="274"/>
            <ac:cxnSpMk id="18" creationId="{550D2BD1-98F9-412D-905B-3A843EF4078B}"/>
          </ac:cxnSpMkLst>
        </pc:cxnChg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2263633590" sldId="274"/>
        </pc:sldMkLst>
      </pc:sldChg>
      <pc:sldChg chg="add del">
        <pc:chgData name="Victor Stany Rozario" userId="dbb37ec6-3e12-44d7-b04d-09b867830cae" providerId="ADAL" clId="{A7671CF9-BA8A-41E2-AF27-01DB12DDB948}" dt="2020-04-21T14:07:16.782" v="377" actId="47"/>
        <pc:sldMkLst>
          <pc:docMk/>
          <pc:sldMk cId="3159026312" sldId="274"/>
        </pc:sldMkLst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1219560133" sldId="275"/>
        </pc:sldMkLst>
      </pc:sldChg>
      <pc:sldChg chg="add del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1939018285" sldId="275"/>
        </pc:sldMkLst>
        <pc:spChg chg="mod">
          <ac:chgData name="Victor Stany Rozario" userId="dbb37ec6-3e12-44d7-b04d-09b867830cae" providerId="ADAL" clId="{A7671CF9-BA8A-41E2-AF27-01DB12DDB948}" dt="2020-04-21T14:47:06.870" v="479" actId="113"/>
          <ac:spMkLst>
            <pc:docMk/>
            <pc:sldMk cId="1939018285" sldId="275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47:35.769" v="493" actId="1076"/>
          <ac:spMkLst>
            <pc:docMk/>
            <pc:sldMk cId="1939018285" sldId="275"/>
            <ac:spMk id="3" creationId="{0958B012-DE7A-4245-841E-4B200C6F2722}"/>
          </ac:spMkLst>
        </pc:spChg>
      </pc:sldChg>
      <pc:sldChg chg="add del">
        <pc:chgData name="Victor Stany Rozario" userId="dbb37ec6-3e12-44d7-b04d-09b867830cae" providerId="ADAL" clId="{A7671CF9-BA8A-41E2-AF27-01DB12DDB948}" dt="2020-04-21T14:07:17.898" v="378" actId="47"/>
        <pc:sldMkLst>
          <pc:docMk/>
          <pc:sldMk cId="3343774821" sldId="275"/>
        </pc:sldMkLst>
      </pc:sldChg>
      <pc:sldChg chg="addSp delSp add del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1106825959" sldId="276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1106825959" sldId="276"/>
            <ac:spMk id="14" creationId="{08E89D5E-1885-4160-AC77-CC471DD1D0DB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1106825959" sldId="276"/>
            <ac:cxnSpMk id="16" creationId="{550D2BD1-98F9-412D-905B-3A843EF4078B}"/>
          </ac:cxnSpMkLst>
        </pc:cxnChg>
      </pc:sldChg>
      <pc:sldChg chg="addSp modSp add mod">
        <pc:chgData name="Victor Stany Rozario" userId="dbb37ec6-3e12-44d7-b04d-09b867830cae" providerId="ADAL" clId="{A7671CF9-BA8A-41E2-AF27-01DB12DDB948}" dt="2020-04-21T14:49:17.147" v="532" actId="403"/>
        <pc:sldMkLst>
          <pc:docMk/>
          <pc:sldMk cId="2295114291" sldId="276"/>
        </pc:sldMkLst>
        <pc:spChg chg="mod">
          <ac:chgData name="Victor Stany Rozario" userId="dbb37ec6-3e12-44d7-b04d-09b867830cae" providerId="ADAL" clId="{A7671CF9-BA8A-41E2-AF27-01DB12DDB948}" dt="2020-04-21T14:48:08.305" v="498" actId="6549"/>
          <ac:spMkLst>
            <pc:docMk/>
            <pc:sldMk cId="2295114291" sldId="276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49:17.147" v="532" actId="403"/>
          <ac:spMkLst>
            <pc:docMk/>
            <pc:sldMk cId="2295114291" sldId="276"/>
            <ac:spMk id="3" creationId="{7D6AC504-3B28-40FB-A123-5681224ED3A2}"/>
          </ac:spMkLst>
        </pc:spChg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4074820541" sldId="276"/>
        </pc:sldMkLst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819530779" sldId="277"/>
        </pc:sldMkLst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996572697" sldId="277"/>
        </pc:sldMkLst>
        <pc:spChg chg="mod">
          <ac:chgData name="Victor Stany Rozario" userId="dbb37ec6-3e12-44d7-b04d-09b867830cae" providerId="ADAL" clId="{A7671CF9-BA8A-41E2-AF27-01DB12DDB948}" dt="2020-04-21T13:57:28.082" v="206" actId="27636"/>
          <ac:spMkLst>
            <pc:docMk/>
            <pc:sldMk cId="996572697" sldId="277"/>
            <ac:spMk id="5" creationId="{2295FE0A-20F5-4C23-86F4-9E2726D057DB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996572697" sldId="277"/>
            <ac:spMk id="10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996572697" sldId="277"/>
            <ac:cxnSpMk id="12" creationId="{2D72A2C9-F3CA-4216-8BAD-FA4C970C3C4E}"/>
          </ac:cxnSpMkLst>
        </pc:cxnChg>
      </pc:sldChg>
      <pc:sldChg chg="addSp modSp add mod">
        <pc:chgData name="Victor Stany Rozario" userId="dbb37ec6-3e12-44d7-b04d-09b867830cae" providerId="ADAL" clId="{A7671CF9-BA8A-41E2-AF27-01DB12DDB948}" dt="2020-04-21T14:51:06.089" v="563" actId="27636"/>
        <pc:sldMkLst>
          <pc:docMk/>
          <pc:sldMk cId="2492752139" sldId="277"/>
        </pc:sldMkLst>
        <pc:spChg chg="mod">
          <ac:chgData name="Victor Stany Rozario" userId="dbb37ec6-3e12-44d7-b04d-09b867830cae" providerId="ADAL" clId="{A7671CF9-BA8A-41E2-AF27-01DB12DDB948}" dt="2020-04-21T14:49:47.186" v="535" actId="113"/>
          <ac:spMkLst>
            <pc:docMk/>
            <pc:sldMk cId="2492752139" sldId="277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51:06.089" v="563" actId="27636"/>
          <ac:spMkLst>
            <pc:docMk/>
            <pc:sldMk cId="2492752139" sldId="277"/>
            <ac:spMk id="3" creationId="{501ACB50-99F8-4079-B7D5-65AEFE5D9C9E}"/>
          </ac:spMkLst>
        </pc:spChg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1019138920" sldId="278"/>
        </pc:sldMkLst>
      </pc:sldChg>
      <pc:sldChg chg="addSp modSp add mod modAnim">
        <pc:chgData name="Victor Stany Rozario" userId="dbb37ec6-3e12-44d7-b04d-09b867830cae" providerId="ADAL" clId="{A7671CF9-BA8A-41E2-AF27-01DB12DDB948}" dt="2020-04-21T14:53:00.944" v="578" actId="12"/>
        <pc:sldMkLst>
          <pc:docMk/>
          <pc:sldMk cId="2346136653" sldId="278"/>
        </pc:sldMkLst>
        <pc:spChg chg="mod">
          <ac:chgData name="Victor Stany Rozario" userId="dbb37ec6-3e12-44d7-b04d-09b867830cae" providerId="ADAL" clId="{A7671CF9-BA8A-41E2-AF27-01DB12DDB948}" dt="2020-04-21T14:51:35.419" v="566" actId="113"/>
          <ac:spMkLst>
            <pc:docMk/>
            <pc:sldMk cId="2346136653" sldId="278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53:00.944" v="578" actId="12"/>
          <ac:spMkLst>
            <pc:docMk/>
            <pc:sldMk cId="2346136653" sldId="278"/>
            <ac:spMk id="3" creationId="{775F5B56-963A-424C-9DF3-B314B207CC86}"/>
          </ac:spMkLst>
        </pc:spChg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3345123917" sldId="278"/>
        </pc:sldMkLst>
        <pc:spChg chg="mod">
          <ac:chgData name="Victor Stany Rozario" userId="dbb37ec6-3e12-44d7-b04d-09b867830cae" providerId="ADAL" clId="{A7671CF9-BA8A-41E2-AF27-01DB12DDB948}" dt="2020-04-21T13:57:28.283" v="211" actId="27636"/>
          <ac:spMkLst>
            <pc:docMk/>
            <pc:sldMk cId="3345123917" sldId="278"/>
            <ac:spMk id="5" creationId="{8FF19C76-8628-429E-AE91-EBC389E0CD2C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345123917" sldId="278"/>
            <ac:spMk id="10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3345123917" sldId="278"/>
            <ac:cxnSpMk id="12" creationId="{2D72A2C9-F3CA-4216-8BAD-FA4C970C3C4E}"/>
          </ac:cxnSpMkLst>
        </pc:cxnChg>
      </pc:sldChg>
      <pc:sldChg chg="addSp modSp add mod">
        <pc:chgData name="Victor Stany Rozario" userId="dbb37ec6-3e12-44d7-b04d-09b867830cae" providerId="ADAL" clId="{A7671CF9-BA8A-41E2-AF27-01DB12DDB948}" dt="2020-04-21T14:54:09.393" v="592" actId="14100"/>
        <pc:sldMkLst>
          <pc:docMk/>
          <pc:sldMk cId="1536771613" sldId="279"/>
        </pc:sldMkLst>
        <pc:spChg chg="mod">
          <ac:chgData name="Victor Stany Rozario" userId="dbb37ec6-3e12-44d7-b04d-09b867830cae" providerId="ADAL" clId="{A7671CF9-BA8A-41E2-AF27-01DB12DDB948}" dt="2020-04-21T14:53:41.481" v="588" actId="113"/>
          <ac:spMkLst>
            <pc:docMk/>
            <pc:sldMk cId="1536771613" sldId="279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54:09.393" v="592" actId="14100"/>
          <ac:spMkLst>
            <pc:docMk/>
            <pc:sldMk cId="1536771613" sldId="279"/>
            <ac:spMk id="3" creationId="{3DF97788-5384-40FF-9B9D-EC8B9FEB7F82}"/>
          </ac:spMkLst>
        </pc:spChg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2933087486" sldId="279"/>
        </pc:sldMkLst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3850124346" sldId="279"/>
        </pc:sldMkLst>
        <pc:spChg chg="mod">
          <ac:chgData name="Victor Stany Rozario" userId="dbb37ec6-3e12-44d7-b04d-09b867830cae" providerId="ADAL" clId="{A7671CF9-BA8A-41E2-AF27-01DB12DDB948}" dt="2020-04-21T13:57:28.314" v="212" actId="27636"/>
          <ac:spMkLst>
            <pc:docMk/>
            <pc:sldMk cId="3850124346" sldId="279"/>
            <ac:spMk id="5" creationId="{6C6C7EDD-A2EE-4E0F-BE07-C2D4E41F62FC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850124346" sldId="279"/>
            <ac:spMk id="10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3850124346" sldId="279"/>
            <ac:cxnSpMk id="12" creationId="{2D72A2C9-F3CA-4216-8BAD-FA4C970C3C4E}"/>
          </ac:cxnSpMkLst>
        </pc:cxnChg>
      </pc:sldChg>
      <pc:sldChg chg="addSp modSp add mod">
        <pc:chgData name="Victor Stany Rozario" userId="dbb37ec6-3e12-44d7-b04d-09b867830cae" providerId="ADAL" clId="{A7671CF9-BA8A-41E2-AF27-01DB12DDB948}" dt="2020-04-21T14:55:25.763" v="602" actId="14100"/>
        <pc:sldMkLst>
          <pc:docMk/>
          <pc:sldMk cId="206245272" sldId="280"/>
        </pc:sldMkLst>
        <pc:spChg chg="mod">
          <ac:chgData name="Victor Stany Rozario" userId="dbb37ec6-3e12-44d7-b04d-09b867830cae" providerId="ADAL" clId="{A7671CF9-BA8A-41E2-AF27-01DB12DDB948}" dt="2020-04-21T14:54:52.851" v="596" actId="113"/>
          <ac:spMkLst>
            <pc:docMk/>
            <pc:sldMk cId="206245272" sldId="280"/>
            <ac:spMk id="2" creationId="{00000000-0000-0000-0000-000000000000}"/>
          </ac:spMkLst>
        </pc:spChg>
        <pc:graphicFrameChg chg="add mod modGraphic">
          <ac:chgData name="Victor Stany Rozario" userId="dbb37ec6-3e12-44d7-b04d-09b867830cae" providerId="ADAL" clId="{A7671CF9-BA8A-41E2-AF27-01DB12DDB948}" dt="2020-04-21T14:55:25.763" v="602" actId="14100"/>
          <ac:graphicFrameMkLst>
            <pc:docMk/>
            <pc:sldMk cId="206245272" sldId="280"/>
            <ac:graphicFrameMk id="3" creationId="{6ED66336-DC03-4E4F-9094-E75BB755E325}"/>
          </ac:graphicFrameMkLst>
        </pc:graphicFrameChg>
      </pc:sldChg>
      <pc:sldChg chg="add del">
        <pc:chgData name="Victor Stany Rozario" userId="dbb37ec6-3e12-44d7-b04d-09b867830cae" providerId="ADAL" clId="{A7671CF9-BA8A-41E2-AF27-01DB12DDB948}" dt="2020-04-21T14:12:39.825" v="418" actId="47"/>
        <pc:sldMkLst>
          <pc:docMk/>
          <pc:sldMk cId="3530876104" sldId="280"/>
        </pc:sldMkLst>
      </pc:sldChg>
      <pc:sldChg chg="addSp delSp add del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3751238325" sldId="280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751238325" sldId="280"/>
            <ac:spMk id="12" creationId="{08E89D5E-1885-4160-AC77-CC471DD1D0DB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3751238325" sldId="280"/>
            <ac:cxnSpMk id="14" creationId="{550D2BD1-98F9-412D-905B-3A843EF4078B}"/>
          </ac:cxnSpMkLst>
        </pc:cxnChg>
      </pc:sldChg>
      <pc:sldChg chg="addSp modSp add mod modAnim">
        <pc:chgData name="Victor Stany Rozario" userId="dbb37ec6-3e12-44d7-b04d-09b867830cae" providerId="ADAL" clId="{A7671CF9-BA8A-41E2-AF27-01DB12DDB948}" dt="2020-04-21T14:56:42.437" v="612" actId="33524"/>
        <pc:sldMkLst>
          <pc:docMk/>
          <pc:sldMk cId="2621991330" sldId="281"/>
        </pc:sldMkLst>
        <pc:spChg chg="mod">
          <ac:chgData name="Victor Stany Rozario" userId="dbb37ec6-3e12-44d7-b04d-09b867830cae" providerId="ADAL" clId="{A7671CF9-BA8A-41E2-AF27-01DB12DDB948}" dt="2020-04-21T14:55:49.334" v="605" actId="113"/>
          <ac:spMkLst>
            <pc:docMk/>
            <pc:sldMk cId="2621991330" sldId="281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56:42.437" v="612" actId="33524"/>
          <ac:spMkLst>
            <pc:docMk/>
            <pc:sldMk cId="2621991330" sldId="281"/>
            <ac:spMk id="3" creationId="{69A84904-A6CA-4B27-93AC-D3C6DE126B56}"/>
          </ac:spMkLst>
        </pc:spChg>
      </pc:sldChg>
      <pc:sldChg chg="add del">
        <pc:chgData name="Victor Stany Rozario" userId="dbb37ec6-3e12-44d7-b04d-09b867830cae" providerId="ADAL" clId="{A7671CF9-BA8A-41E2-AF27-01DB12DDB948}" dt="2020-04-21T14:13:37.046" v="433"/>
        <pc:sldMkLst>
          <pc:docMk/>
          <pc:sldMk cId="3382406923" sldId="281"/>
        </pc:sldMkLst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3877863573" sldId="281"/>
        </pc:sldMkLst>
        <pc:spChg chg="mod">
          <ac:chgData name="Victor Stany Rozario" userId="dbb37ec6-3e12-44d7-b04d-09b867830cae" providerId="ADAL" clId="{A7671CF9-BA8A-41E2-AF27-01DB12DDB948}" dt="2020-04-21T13:57:28.352" v="213" actId="27636"/>
          <ac:spMkLst>
            <pc:docMk/>
            <pc:sldMk cId="3877863573" sldId="281"/>
            <ac:spMk id="5" creationId="{FED2FDE8-D0AE-4238-A68A-4D824C883304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877863573" sldId="281"/>
            <ac:spMk id="10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3877863573" sldId="281"/>
            <ac:cxnSpMk id="12" creationId="{2D72A2C9-F3CA-4216-8BAD-FA4C970C3C4E}"/>
          </ac:cxnSpMkLst>
        </pc:cxnChg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212889504" sldId="282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12889504" sldId="282"/>
            <ac:spMk id="10" creationId="{8D70B121-56F4-4848-B38B-182089D909FA}"/>
          </ac:spMkLst>
        </pc:spChg>
        <pc:spChg chg="mod">
          <ac:chgData name="Victor Stany Rozario" userId="dbb37ec6-3e12-44d7-b04d-09b867830cae" providerId="ADAL" clId="{A7671CF9-BA8A-41E2-AF27-01DB12DDB948}" dt="2020-04-21T13:57:28.368" v="214" actId="27636"/>
          <ac:spMkLst>
            <pc:docMk/>
            <pc:sldMk cId="212889504" sldId="282"/>
            <ac:spMk id="17" creationId="{AFDC5FF6-3DE5-408E-98E6-2D6597166C72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212889504" sldId="282"/>
            <ac:cxnSpMk id="16" creationId="{2D72A2C9-F3CA-4216-8BAD-FA4C970C3C4E}"/>
          </ac:cxnSpMkLst>
        </pc:cxnChg>
      </pc:sldChg>
      <pc:sldChg chg="addSp modSp add mod">
        <pc:chgData name="Victor Stany Rozario" userId="dbb37ec6-3e12-44d7-b04d-09b867830cae" providerId="ADAL" clId="{A7671CF9-BA8A-41E2-AF27-01DB12DDB948}" dt="2020-04-21T14:57:55.281" v="634" actId="14100"/>
        <pc:sldMkLst>
          <pc:docMk/>
          <pc:sldMk cId="1214117652" sldId="282"/>
        </pc:sldMkLst>
        <pc:spChg chg="mod">
          <ac:chgData name="Victor Stany Rozario" userId="dbb37ec6-3e12-44d7-b04d-09b867830cae" providerId="ADAL" clId="{A7671CF9-BA8A-41E2-AF27-01DB12DDB948}" dt="2020-04-21T14:57:08.314" v="616" actId="113"/>
          <ac:spMkLst>
            <pc:docMk/>
            <pc:sldMk cId="1214117652" sldId="282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7671CF9-BA8A-41E2-AF27-01DB12DDB948}" dt="2020-04-21T14:57:55.281" v="634" actId="14100"/>
          <ac:spMkLst>
            <pc:docMk/>
            <pc:sldMk cId="1214117652" sldId="282"/>
            <ac:spMk id="3" creationId="{894F2B38-7191-4CD6-97D9-14581F416F18}"/>
          </ac:spMkLst>
        </pc:spChg>
      </pc:sldChg>
      <pc:sldChg chg="add del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2963363131" sldId="283"/>
        </pc:sldMkLst>
      </pc:sldChg>
      <pc:sldChg chg="addSp delSp modSp add mod">
        <pc:chgData name="Victor Stany Rozario" userId="dbb37ec6-3e12-44d7-b04d-09b867830cae" providerId="ADAL" clId="{A7671CF9-BA8A-41E2-AF27-01DB12DDB948}" dt="2020-04-21T14:58:59.325" v="648" actId="27636"/>
        <pc:sldMkLst>
          <pc:docMk/>
          <pc:sldMk cId="4024448165" sldId="283"/>
        </pc:sldMkLst>
        <pc:spChg chg="mod">
          <ac:chgData name="Victor Stany Rozario" userId="dbb37ec6-3e12-44d7-b04d-09b867830cae" providerId="ADAL" clId="{A7671CF9-BA8A-41E2-AF27-01DB12DDB948}" dt="2020-04-21T14:58:35.309" v="637" actId="113"/>
          <ac:spMkLst>
            <pc:docMk/>
            <pc:sldMk cId="4024448165" sldId="283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7671CF9-BA8A-41E2-AF27-01DB12DDB948}" dt="2020-04-21T14:58:47.875" v="641"/>
          <ac:spMkLst>
            <pc:docMk/>
            <pc:sldMk cId="4024448165" sldId="283"/>
            <ac:spMk id="3" creationId="{205F2194-E2ED-4D50-B2D5-CE9EBAEA7624}"/>
          </ac:spMkLst>
        </pc:spChg>
        <pc:spChg chg="add mod">
          <ac:chgData name="Victor Stany Rozario" userId="dbb37ec6-3e12-44d7-b04d-09b867830cae" providerId="ADAL" clId="{A7671CF9-BA8A-41E2-AF27-01DB12DDB948}" dt="2020-04-21T14:58:59.325" v="648" actId="27636"/>
          <ac:spMkLst>
            <pc:docMk/>
            <pc:sldMk cId="4024448165" sldId="283"/>
            <ac:spMk id="4" creationId="{46701596-B5C1-48A1-8E13-80262D2774DE}"/>
          </ac:spMkLst>
        </pc:spChg>
      </pc:sldChg>
      <pc:sldChg chg="modSp add del mod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869952178" sldId="284"/>
        </pc:sldMkLst>
        <pc:spChg chg="mod">
          <ac:chgData name="Victor Stany Rozario" userId="dbb37ec6-3e12-44d7-b04d-09b867830cae" providerId="ADAL" clId="{A7671CF9-BA8A-41E2-AF27-01DB12DDB948}" dt="2020-04-21T13:57:28.129" v="207" actId="27636"/>
          <ac:spMkLst>
            <pc:docMk/>
            <pc:sldMk cId="869952178" sldId="284"/>
            <ac:spMk id="5" creationId="{31D1D8E3-DEE8-457D-9190-118FDB0FB49C}"/>
          </ac:spMkLst>
        </pc:spChg>
      </pc:sldChg>
      <pc:sldChg chg="addSp delSp modSp add mod">
        <pc:chgData name="Victor Stany Rozario" userId="dbb37ec6-3e12-44d7-b04d-09b867830cae" providerId="ADAL" clId="{A7671CF9-BA8A-41E2-AF27-01DB12DDB948}" dt="2020-04-21T15:47:04.904" v="672" actId="27636"/>
        <pc:sldMkLst>
          <pc:docMk/>
          <pc:sldMk cId="2570263900" sldId="284"/>
        </pc:sldMkLst>
        <pc:spChg chg="mod">
          <ac:chgData name="Victor Stany Rozario" userId="dbb37ec6-3e12-44d7-b04d-09b867830cae" providerId="ADAL" clId="{A7671CF9-BA8A-41E2-AF27-01DB12DDB948}" dt="2020-04-21T14:59:23.636" v="651" actId="113"/>
          <ac:spMkLst>
            <pc:docMk/>
            <pc:sldMk cId="2570263900" sldId="284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7671CF9-BA8A-41E2-AF27-01DB12DDB948}" dt="2020-04-21T15:46:49.601" v="663"/>
          <ac:spMkLst>
            <pc:docMk/>
            <pc:sldMk cId="2570263900" sldId="284"/>
            <ac:spMk id="3" creationId="{0C9EB1A9-3CEF-4BC2-815B-A73A539108D8}"/>
          </ac:spMkLst>
        </pc:spChg>
        <pc:spChg chg="add del mod">
          <ac:chgData name="Victor Stany Rozario" userId="dbb37ec6-3e12-44d7-b04d-09b867830cae" providerId="ADAL" clId="{A7671CF9-BA8A-41E2-AF27-01DB12DDB948}" dt="2020-04-21T15:46:53.484" v="667"/>
          <ac:spMkLst>
            <pc:docMk/>
            <pc:sldMk cId="2570263900" sldId="284"/>
            <ac:spMk id="4" creationId="{D78EF3FB-37AD-4E21-B3D9-FB7C5CEE959C}"/>
          </ac:spMkLst>
        </pc:spChg>
        <pc:spChg chg="add mod">
          <ac:chgData name="Victor Stany Rozario" userId="dbb37ec6-3e12-44d7-b04d-09b867830cae" providerId="ADAL" clId="{A7671CF9-BA8A-41E2-AF27-01DB12DDB948}" dt="2020-04-21T15:47:04.904" v="672" actId="27636"/>
          <ac:spMkLst>
            <pc:docMk/>
            <pc:sldMk cId="2570263900" sldId="284"/>
            <ac:spMk id="5" creationId="{9B31AF47-96DB-458A-AEB8-C18FAF03DC2B}"/>
          </ac:spMkLst>
        </pc:spChg>
      </pc:sldChg>
      <pc:sldChg chg="addSp delSp modSp add mod">
        <pc:chgData name="Victor Stany Rozario" userId="dbb37ec6-3e12-44d7-b04d-09b867830cae" providerId="ADAL" clId="{A7671CF9-BA8A-41E2-AF27-01DB12DDB948}" dt="2020-04-21T15:50:50.062" v="680" actId="14100"/>
        <pc:sldMkLst>
          <pc:docMk/>
          <pc:sldMk cId="1437318422" sldId="285"/>
        </pc:sldMkLst>
        <pc:spChg chg="mod">
          <ac:chgData name="Victor Stany Rozario" userId="dbb37ec6-3e12-44d7-b04d-09b867830cae" providerId="ADAL" clId="{A7671CF9-BA8A-41E2-AF27-01DB12DDB948}" dt="2020-04-21T15:50:29.911" v="675" actId="113"/>
          <ac:spMkLst>
            <pc:docMk/>
            <pc:sldMk cId="1437318422" sldId="285"/>
            <ac:spMk id="2" creationId="{00000000-0000-0000-0000-000000000000}"/>
          </ac:spMkLst>
        </pc:spChg>
        <pc:spChg chg="add del">
          <ac:chgData name="Victor Stany Rozario" userId="dbb37ec6-3e12-44d7-b04d-09b867830cae" providerId="ADAL" clId="{A7671CF9-BA8A-41E2-AF27-01DB12DDB948}" dt="2020-04-21T15:50:42.637" v="677"/>
          <ac:spMkLst>
            <pc:docMk/>
            <pc:sldMk cId="1437318422" sldId="285"/>
            <ac:spMk id="3" creationId="{F74542BF-E723-4A72-ADB1-B7913E655586}"/>
          </ac:spMkLst>
        </pc:spChg>
        <pc:spChg chg="add mod">
          <ac:chgData name="Victor Stany Rozario" userId="dbb37ec6-3e12-44d7-b04d-09b867830cae" providerId="ADAL" clId="{A7671CF9-BA8A-41E2-AF27-01DB12DDB948}" dt="2020-04-21T15:50:50.062" v="680" actId="14100"/>
          <ac:spMkLst>
            <pc:docMk/>
            <pc:sldMk cId="1437318422" sldId="285"/>
            <ac:spMk id="4" creationId="{801A2D61-259D-47E8-9F67-8F2AF0018C48}"/>
          </ac:spMkLst>
        </pc:spChg>
      </pc:sldChg>
      <pc:sldChg chg="addSp delSp add del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2312569118" sldId="285"/>
        </pc:sldMkLst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2312569118" sldId="285"/>
            <ac:spMk id="10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2312569118" sldId="285"/>
            <ac:cxnSpMk id="12" creationId="{2D72A2C9-F3CA-4216-8BAD-FA4C970C3C4E}"/>
          </ac:cxnSpMkLst>
        </pc:cxnChg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108465094" sldId="286"/>
        </pc:sldMkLst>
        <pc:spChg chg="mod">
          <ac:chgData name="Victor Stany Rozario" userId="dbb37ec6-3e12-44d7-b04d-09b867830cae" providerId="ADAL" clId="{A7671CF9-BA8A-41E2-AF27-01DB12DDB948}" dt="2020-04-21T13:57:28.167" v="208" actId="27636"/>
          <ac:spMkLst>
            <pc:docMk/>
            <pc:sldMk cId="108465094" sldId="286"/>
            <ac:spMk id="5" creationId="{38ED83F0-7965-47E8-98FB-BB9F23044138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108465094" sldId="286"/>
            <ac:spMk id="7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108465094" sldId="286"/>
            <ac:cxnSpMk id="8" creationId="{2D72A2C9-F3CA-4216-8BAD-FA4C970C3C4E}"/>
          </ac:cxnSpMkLst>
        </pc:cxnChg>
      </pc:sldChg>
      <pc:sldChg chg="addSp delSp modSp add mod">
        <pc:chgData name="Victor Stany Rozario" userId="dbb37ec6-3e12-44d7-b04d-09b867830cae" providerId="ADAL" clId="{A7671CF9-BA8A-41E2-AF27-01DB12DDB948}" dt="2020-04-21T15:53:45.818" v="687" actId="14100"/>
        <pc:sldMkLst>
          <pc:docMk/>
          <pc:sldMk cId="1190532604" sldId="286"/>
        </pc:sldMkLst>
        <pc:spChg chg="mod">
          <ac:chgData name="Victor Stany Rozario" userId="dbb37ec6-3e12-44d7-b04d-09b867830cae" providerId="ADAL" clId="{A7671CF9-BA8A-41E2-AF27-01DB12DDB948}" dt="2020-04-21T15:53:27.393" v="682" actId="113"/>
          <ac:spMkLst>
            <pc:docMk/>
            <pc:sldMk cId="1190532604" sldId="286"/>
            <ac:spMk id="2" creationId="{00000000-0000-0000-0000-000000000000}"/>
          </ac:spMkLst>
        </pc:spChg>
        <pc:graphicFrameChg chg="add del">
          <ac:chgData name="Victor Stany Rozario" userId="dbb37ec6-3e12-44d7-b04d-09b867830cae" providerId="ADAL" clId="{A7671CF9-BA8A-41E2-AF27-01DB12DDB948}" dt="2020-04-21T15:53:38.782" v="684"/>
          <ac:graphicFrameMkLst>
            <pc:docMk/>
            <pc:sldMk cId="1190532604" sldId="286"/>
            <ac:graphicFrameMk id="3" creationId="{ED80CEC2-9196-4ABC-A878-E4F84F62AE35}"/>
          </ac:graphicFrameMkLst>
        </pc:graphicFrameChg>
        <pc:graphicFrameChg chg="add mod">
          <ac:chgData name="Victor Stany Rozario" userId="dbb37ec6-3e12-44d7-b04d-09b867830cae" providerId="ADAL" clId="{A7671CF9-BA8A-41E2-AF27-01DB12DDB948}" dt="2020-04-21T15:53:45.818" v="687" actId="14100"/>
          <ac:graphicFrameMkLst>
            <pc:docMk/>
            <pc:sldMk cId="1190532604" sldId="286"/>
            <ac:graphicFrameMk id="4" creationId="{A4B05A81-065C-4DDE-9D90-C86A6DA0BDC6}"/>
          </ac:graphicFrameMkLst>
        </pc:graphicFrameChg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390715180" sldId="287"/>
        </pc:sldMkLst>
        <pc:spChg chg="mod">
          <ac:chgData name="Victor Stany Rozario" userId="dbb37ec6-3e12-44d7-b04d-09b867830cae" providerId="ADAL" clId="{A7671CF9-BA8A-41E2-AF27-01DB12DDB948}" dt="2020-04-21T13:57:28.198" v="209" actId="27636"/>
          <ac:spMkLst>
            <pc:docMk/>
            <pc:sldMk cId="390715180" sldId="287"/>
            <ac:spMk id="5" creationId="{3F52EE36-FC30-4184-8906-7B7A111284F0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390715180" sldId="287"/>
            <ac:spMk id="8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390715180" sldId="287"/>
            <ac:cxnSpMk id="9" creationId="{2D72A2C9-F3CA-4216-8BAD-FA4C970C3C4E}"/>
          </ac:cxnSpMkLst>
        </pc:cxnChg>
      </pc:sldChg>
      <pc:sldChg chg="addSp delSp modSp add mod modAnim">
        <pc:chgData name="Victor Stany Rozario" userId="dbb37ec6-3e12-44d7-b04d-09b867830cae" providerId="ADAL" clId="{A7671CF9-BA8A-41E2-AF27-01DB12DDB948}" dt="2020-04-21T15:54:23.479" v="695" actId="14100"/>
        <pc:sldMkLst>
          <pc:docMk/>
          <pc:sldMk cId="3330325259" sldId="287"/>
        </pc:sldMkLst>
        <pc:spChg chg="mod">
          <ac:chgData name="Victor Stany Rozario" userId="dbb37ec6-3e12-44d7-b04d-09b867830cae" providerId="ADAL" clId="{A7671CF9-BA8A-41E2-AF27-01DB12DDB948}" dt="2020-04-21T15:54:07.884" v="690" actId="113"/>
          <ac:spMkLst>
            <pc:docMk/>
            <pc:sldMk cId="3330325259" sldId="287"/>
            <ac:spMk id="2" creationId="{00000000-0000-0000-0000-000000000000}"/>
          </ac:spMkLst>
        </pc:spChg>
        <pc:spChg chg="add del">
          <ac:chgData name="Victor Stany Rozario" userId="dbb37ec6-3e12-44d7-b04d-09b867830cae" providerId="ADAL" clId="{A7671CF9-BA8A-41E2-AF27-01DB12DDB948}" dt="2020-04-21T15:54:16.919" v="692"/>
          <ac:spMkLst>
            <pc:docMk/>
            <pc:sldMk cId="3330325259" sldId="287"/>
            <ac:spMk id="3" creationId="{75095336-A808-491B-A2A5-1CFEF2C2F7A9}"/>
          </ac:spMkLst>
        </pc:spChg>
        <pc:spChg chg="add mod">
          <ac:chgData name="Victor Stany Rozario" userId="dbb37ec6-3e12-44d7-b04d-09b867830cae" providerId="ADAL" clId="{A7671CF9-BA8A-41E2-AF27-01DB12DDB948}" dt="2020-04-21T15:54:23.479" v="695" actId="14100"/>
          <ac:spMkLst>
            <pc:docMk/>
            <pc:sldMk cId="3330325259" sldId="287"/>
            <ac:spMk id="4" creationId="{2164FED6-4A12-4C2C-AFCF-52D877C3D791}"/>
          </ac:spMkLst>
        </pc:spChg>
      </pc:sldChg>
      <pc:sldChg chg="addSp delSp modSp add del mod setBg delDesignElem">
        <pc:chgData name="Victor Stany Rozario" userId="dbb37ec6-3e12-44d7-b04d-09b867830cae" providerId="ADAL" clId="{A7671CF9-BA8A-41E2-AF27-01DB12DDB948}" dt="2020-04-21T14:01:21.695" v="269" actId="2696"/>
        <pc:sldMkLst>
          <pc:docMk/>
          <pc:sldMk cId="1685557288" sldId="288"/>
        </pc:sldMkLst>
        <pc:spChg chg="mod">
          <ac:chgData name="Victor Stany Rozario" userId="dbb37ec6-3e12-44d7-b04d-09b867830cae" providerId="ADAL" clId="{A7671CF9-BA8A-41E2-AF27-01DB12DDB948}" dt="2020-04-21T13:57:28.229" v="210" actId="27636"/>
          <ac:spMkLst>
            <pc:docMk/>
            <pc:sldMk cId="1685557288" sldId="288"/>
            <ac:spMk id="5" creationId="{2FF8E104-B5E8-48EA-8D14-68019B221F66}"/>
          </ac:spMkLst>
        </pc:spChg>
        <pc:spChg chg="add del">
          <ac:chgData name="Victor Stany Rozario" userId="dbb37ec6-3e12-44d7-b04d-09b867830cae" providerId="ADAL" clId="{A7671CF9-BA8A-41E2-AF27-01DB12DDB948}" dt="2020-04-21T13:57:27.813" v="202"/>
          <ac:spMkLst>
            <pc:docMk/>
            <pc:sldMk cId="1685557288" sldId="288"/>
            <ac:spMk id="10" creationId="{8D70B121-56F4-4848-B38B-182089D909FA}"/>
          </ac:spMkLst>
        </pc:spChg>
        <pc:cxnChg chg="add del">
          <ac:chgData name="Victor Stany Rozario" userId="dbb37ec6-3e12-44d7-b04d-09b867830cae" providerId="ADAL" clId="{A7671CF9-BA8A-41E2-AF27-01DB12DDB948}" dt="2020-04-21T13:57:27.813" v="202"/>
          <ac:cxnSpMkLst>
            <pc:docMk/>
            <pc:sldMk cId="1685557288" sldId="288"/>
            <ac:cxnSpMk id="8" creationId="{2D72A2C9-F3CA-4216-8BAD-FA4C970C3C4E}"/>
          </ac:cxnSpMkLst>
        </pc:cxnChg>
      </pc:sldChg>
      <pc:sldChg chg="addSp delSp modSp add mod delAnim">
        <pc:chgData name="Victor Stany Rozario" userId="dbb37ec6-3e12-44d7-b04d-09b867830cae" providerId="ADAL" clId="{A7671CF9-BA8A-41E2-AF27-01DB12DDB948}" dt="2020-04-21T15:55:17.432" v="704" actId="14100"/>
        <pc:sldMkLst>
          <pc:docMk/>
          <pc:sldMk cId="3417142223" sldId="288"/>
        </pc:sldMkLst>
        <pc:spChg chg="mod">
          <ac:chgData name="Victor Stany Rozario" userId="dbb37ec6-3e12-44d7-b04d-09b867830cae" providerId="ADAL" clId="{A7671CF9-BA8A-41E2-AF27-01DB12DDB948}" dt="2020-04-21T15:54:56.665" v="698"/>
          <ac:spMkLst>
            <pc:docMk/>
            <pc:sldMk cId="3417142223" sldId="288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A7671CF9-BA8A-41E2-AF27-01DB12DDB948}" dt="2020-04-21T15:55:06.557" v="699" actId="478"/>
          <ac:spMkLst>
            <pc:docMk/>
            <pc:sldMk cId="3417142223" sldId="288"/>
            <ac:spMk id="4" creationId="{2164FED6-4A12-4C2C-AFCF-52D877C3D791}"/>
          </ac:spMkLst>
        </pc:spChg>
        <pc:spChg chg="add del">
          <ac:chgData name="Victor Stany Rozario" userId="dbb37ec6-3e12-44d7-b04d-09b867830cae" providerId="ADAL" clId="{A7671CF9-BA8A-41E2-AF27-01DB12DDB948}" dt="2020-04-21T15:55:10.768" v="701"/>
          <ac:spMkLst>
            <pc:docMk/>
            <pc:sldMk cId="3417142223" sldId="288"/>
            <ac:spMk id="5" creationId="{662B8DBA-0D48-42A5-9ED5-5B6BF6BBA0DD}"/>
          </ac:spMkLst>
        </pc:spChg>
        <pc:spChg chg="add mod">
          <ac:chgData name="Victor Stany Rozario" userId="dbb37ec6-3e12-44d7-b04d-09b867830cae" providerId="ADAL" clId="{A7671CF9-BA8A-41E2-AF27-01DB12DDB948}" dt="2020-04-21T15:55:17.432" v="704" actId="14100"/>
          <ac:spMkLst>
            <pc:docMk/>
            <pc:sldMk cId="3417142223" sldId="288"/>
            <ac:spMk id="6" creationId="{85DD3B68-9C3D-40A0-B84F-ABDEC7B6FC8E}"/>
          </ac:spMkLst>
        </pc:spChg>
      </pc:sldChg>
      <pc:sldChg chg="addSp delSp modSp add mod">
        <pc:chgData name="Victor Stany Rozario" userId="dbb37ec6-3e12-44d7-b04d-09b867830cae" providerId="ADAL" clId="{A7671CF9-BA8A-41E2-AF27-01DB12DDB948}" dt="2020-04-21T16:56:08.587" v="957" actId="20577"/>
        <pc:sldMkLst>
          <pc:docMk/>
          <pc:sldMk cId="305994238" sldId="289"/>
        </pc:sldMkLst>
        <pc:spChg chg="mod">
          <ac:chgData name="Victor Stany Rozario" userId="dbb37ec6-3e12-44d7-b04d-09b867830cae" providerId="ADAL" clId="{A7671CF9-BA8A-41E2-AF27-01DB12DDB948}" dt="2020-04-21T16:42:59.422" v="736" actId="20577"/>
          <ac:spMkLst>
            <pc:docMk/>
            <pc:sldMk cId="305994238" sldId="289"/>
            <ac:spMk id="2" creationId="{00000000-0000-0000-0000-000000000000}"/>
          </ac:spMkLst>
        </pc:spChg>
        <pc:spChg chg="del mod">
          <ac:chgData name="Victor Stany Rozario" userId="dbb37ec6-3e12-44d7-b04d-09b867830cae" providerId="ADAL" clId="{A7671CF9-BA8A-41E2-AF27-01DB12DDB948}" dt="2020-04-21T16:45:08.831" v="820" actId="478"/>
          <ac:spMkLst>
            <pc:docMk/>
            <pc:sldMk cId="305994238" sldId="289"/>
            <ac:spMk id="3" creationId="{0958B012-DE7A-4245-841E-4B200C6F2722}"/>
          </ac:spMkLst>
        </pc:spChg>
        <pc:spChg chg="add del mod">
          <ac:chgData name="Victor Stany Rozario" userId="dbb37ec6-3e12-44d7-b04d-09b867830cae" providerId="ADAL" clId="{A7671CF9-BA8A-41E2-AF27-01DB12DDB948}" dt="2020-04-21T16:51:46.559" v="885"/>
          <ac:spMkLst>
            <pc:docMk/>
            <pc:sldMk cId="305994238" sldId="289"/>
            <ac:spMk id="4" creationId="{0ABDAE51-CB1D-48F9-AD10-E3AB9EBB0143}"/>
          </ac:spMkLst>
        </pc:spChg>
        <pc:spChg chg="add mod">
          <ac:chgData name="Victor Stany Rozario" userId="dbb37ec6-3e12-44d7-b04d-09b867830cae" providerId="ADAL" clId="{A7671CF9-BA8A-41E2-AF27-01DB12DDB948}" dt="2020-04-21T16:56:08.587" v="957" actId="20577"/>
          <ac:spMkLst>
            <pc:docMk/>
            <pc:sldMk cId="305994238" sldId="289"/>
            <ac:spMk id="5" creationId="{8E12380A-C562-4D85-9DC3-D5B339D3E26B}"/>
          </ac:spMkLst>
        </pc:spChg>
      </pc:sldChg>
      <pc:sldChg chg="new del">
        <pc:chgData name="Victor Stany Rozario" userId="dbb37ec6-3e12-44d7-b04d-09b867830cae" providerId="ADAL" clId="{A7671CF9-BA8A-41E2-AF27-01DB12DDB948}" dt="2020-04-21T16:02:56.626" v="732" actId="680"/>
        <pc:sldMkLst>
          <pc:docMk/>
          <pc:sldMk cId="3149449259" sldId="289"/>
        </pc:sldMkLst>
      </pc:sldChg>
      <pc:sldChg chg="modSp add del mod">
        <pc:chgData name="Victor Stany Rozario" userId="dbb37ec6-3e12-44d7-b04d-09b867830cae" providerId="ADAL" clId="{A7671CF9-BA8A-41E2-AF27-01DB12DDB948}" dt="2020-04-21T16:51:50.519" v="886" actId="2696"/>
        <pc:sldMkLst>
          <pc:docMk/>
          <pc:sldMk cId="3401463061" sldId="290"/>
        </pc:sldMkLst>
        <pc:spChg chg="mod">
          <ac:chgData name="Victor Stany Rozario" userId="dbb37ec6-3e12-44d7-b04d-09b867830cae" providerId="ADAL" clId="{A7671CF9-BA8A-41E2-AF27-01DB12DDB948}" dt="2020-04-21T16:51:31.574" v="882" actId="6549"/>
          <ac:spMkLst>
            <pc:docMk/>
            <pc:sldMk cId="3401463061" sldId="290"/>
            <ac:spMk id="4" creationId="{0ABDAE51-CB1D-48F9-AD10-E3AB9EBB0143}"/>
          </ac:spMkLst>
        </pc:spChg>
      </pc:sldChg>
    </pc:docChg>
  </pc:docChgLst>
  <pc:docChgLst>
    <pc:chgData name="Victor Stany Rozario" userId="dbb37ec6-3e12-44d7-b04d-09b867830cae" providerId="ADAL" clId="{5AC6873E-3162-49B3-9085-825B806E6BED}"/>
    <pc:docChg chg="undo redo custSel addSld delSld modSld delMainMaster">
      <pc:chgData name="Victor Stany Rozario" userId="dbb37ec6-3e12-44d7-b04d-09b867830cae" providerId="ADAL" clId="{5AC6873E-3162-49B3-9085-825B806E6BED}" dt="2020-07-05T03:43:20.858" v="347" actId="20577"/>
      <pc:docMkLst>
        <pc:docMk/>
      </pc:docMkLst>
      <pc:sldChg chg="modSp mod">
        <pc:chgData name="Victor Stany Rozario" userId="dbb37ec6-3e12-44d7-b04d-09b867830cae" providerId="ADAL" clId="{5AC6873E-3162-49B3-9085-825B806E6BED}" dt="2020-07-03T14:16:16.557" v="12" actId="20577"/>
        <pc:sldMkLst>
          <pc:docMk/>
          <pc:sldMk cId="700707328" sldId="256"/>
        </pc:sldMkLst>
        <pc:spChg chg="mod">
          <ac:chgData name="Victor Stany Rozario" userId="dbb37ec6-3e12-44d7-b04d-09b867830cae" providerId="ADAL" clId="{5AC6873E-3162-49B3-9085-825B806E6BED}" dt="2020-07-03T14:16:16.557" v="1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Victor Stany Rozario" userId="dbb37ec6-3e12-44d7-b04d-09b867830cae" providerId="ADAL" clId="{5AC6873E-3162-49B3-9085-825B806E6BED}" dt="2020-07-03T14:13:52.427" v="4"/>
          <ac:spMkLst>
            <pc:docMk/>
            <pc:sldMk cId="700707328" sldId="256"/>
            <ac:spMk id="8" creationId="{FF0F860A-68ED-3A45-9B2E-50E8CE1BC6B7}"/>
          </ac:spMkLst>
        </pc:spChg>
      </pc:sldChg>
      <pc:sldChg chg="modSp mod modAnim">
        <pc:chgData name="Victor Stany Rozario" userId="dbb37ec6-3e12-44d7-b04d-09b867830cae" providerId="ADAL" clId="{5AC6873E-3162-49B3-9085-825B806E6BED}" dt="2020-07-03T14:27:27.187" v="146" actId="1076"/>
        <pc:sldMkLst>
          <pc:docMk/>
          <pc:sldMk cId="2823762119" sldId="258"/>
        </pc:sldMkLst>
        <pc:spChg chg="mod">
          <ac:chgData name="Victor Stany Rozario" userId="dbb37ec6-3e12-44d7-b04d-09b867830cae" providerId="ADAL" clId="{5AC6873E-3162-49B3-9085-825B806E6BED}" dt="2020-07-03T14:26:54.409" v="144" actId="14100"/>
          <ac:spMkLst>
            <pc:docMk/>
            <pc:sldMk cId="2823762119" sldId="258"/>
            <ac:spMk id="6" creationId="{EDC42E65-2868-467C-A4F6-5D4B33C84C34}"/>
          </ac:spMkLst>
        </pc:spChg>
        <pc:spChg chg="mod">
          <ac:chgData name="Victor Stany Rozario" userId="dbb37ec6-3e12-44d7-b04d-09b867830cae" providerId="ADAL" clId="{5AC6873E-3162-49B3-9085-825B806E6BED}" dt="2020-07-03T14:27:27.187" v="146" actId="1076"/>
          <ac:spMkLst>
            <pc:docMk/>
            <pc:sldMk cId="2823762119" sldId="258"/>
            <ac:spMk id="7" creationId="{29683572-1E84-4441-9C68-2B26893525F1}"/>
          </ac:spMkLst>
        </pc:spChg>
      </pc:sldChg>
      <pc:sldChg chg="modSp add mod">
        <pc:chgData name="Victor Stany Rozario" userId="dbb37ec6-3e12-44d7-b04d-09b867830cae" providerId="ADAL" clId="{5AC6873E-3162-49B3-9085-825B806E6BED}" dt="2020-07-04T18:57:40.265" v="192" actId="20577"/>
        <pc:sldMkLst>
          <pc:docMk/>
          <pc:sldMk cId="1923382373" sldId="264"/>
        </pc:sldMkLst>
        <pc:spChg chg="mod">
          <ac:chgData name="Victor Stany Rozario" userId="dbb37ec6-3e12-44d7-b04d-09b867830cae" providerId="ADAL" clId="{5AC6873E-3162-49B3-9085-825B806E6BED}" dt="2020-07-04T18:57:40.265" v="192" actId="20577"/>
          <ac:spMkLst>
            <pc:docMk/>
            <pc:sldMk cId="1923382373" sldId="264"/>
            <ac:spMk id="5" creationId="{F2944A7F-5AE5-EC49-82AF-722C8C8F62C6}"/>
          </ac:spMkLst>
        </pc:spChg>
      </pc:sldChg>
      <pc:sldChg chg="modSp add mod">
        <pc:chgData name="Victor Stany Rozario" userId="dbb37ec6-3e12-44d7-b04d-09b867830cae" providerId="ADAL" clId="{5AC6873E-3162-49B3-9085-825B806E6BED}" dt="2020-07-04T18:58:27.973" v="201" actId="20577"/>
        <pc:sldMkLst>
          <pc:docMk/>
          <pc:sldMk cId="3224969828" sldId="265"/>
        </pc:sldMkLst>
        <pc:spChg chg="mod">
          <ac:chgData name="Victor Stany Rozario" userId="dbb37ec6-3e12-44d7-b04d-09b867830cae" providerId="ADAL" clId="{5AC6873E-3162-49B3-9085-825B806E6BED}" dt="2020-07-04T18:58:27.973" v="201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3132154582" sldId="267"/>
        </pc:sldMkLst>
      </pc:sldChg>
      <pc:sldChg chg="modSp">
        <pc:chgData name="Victor Stany Rozario" userId="dbb37ec6-3e12-44d7-b04d-09b867830cae" providerId="ADAL" clId="{5AC6873E-3162-49B3-9085-825B806E6BED}" dt="2020-07-03T14:17:00.910" v="22"/>
        <pc:sldMkLst>
          <pc:docMk/>
          <pc:sldMk cId="382033663" sldId="273"/>
        </pc:sldMkLst>
        <pc:graphicFrameChg chg="mod">
          <ac:chgData name="Victor Stany Rozario" userId="dbb37ec6-3e12-44d7-b04d-09b867830cae" providerId="ADAL" clId="{5AC6873E-3162-49B3-9085-825B806E6BED}" dt="2020-07-03T14:17:00.910" v="22"/>
          <ac:graphicFrameMkLst>
            <pc:docMk/>
            <pc:sldMk cId="382033663" sldId="273"/>
            <ac:graphicFrameMk id="3" creationId="{C80FAF28-8741-48EA-90E4-BA469AE48E1F}"/>
          </ac:graphicFrameMkLst>
        </pc:graphicFrameChg>
      </pc:sldChg>
      <pc:sldChg chg="modSp mod">
        <pc:chgData name="Victor Stany Rozario" userId="dbb37ec6-3e12-44d7-b04d-09b867830cae" providerId="ADAL" clId="{5AC6873E-3162-49B3-9085-825B806E6BED}" dt="2020-07-03T14:19:58.734" v="41" actId="11"/>
        <pc:sldMkLst>
          <pc:docMk/>
          <pc:sldMk cId="739729977" sldId="274"/>
        </pc:sldMkLst>
        <pc:spChg chg="mod">
          <ac:chgData name="Victor Stany Rozario" userId="dbb37ec6-3e12-44d7-b04d-09b867830cae" providerId="ADAL" clId="{5AC6873E-3162-49B3-9085-825B806E6BED}" dt="2020-07-03T14:19:58.734" v="41" actId="11"/>
          <ac:spMkLst>
            <pc:docMk/>
            <pc:sldMk cId="739729977" sldId="274"/>
            <ac:spMk id="3" creationId="{2184D2EC-4A1A-4F2A-AE21-53C358060C00}"/>
          </ac:spMkLst>
        </pc:spChg>
      </pc:sldChg>
      <pc:sldChg chg="modSp mod">
        <pc:chgData name="Victor Stany Rozario" userId="dbb37ec6-3e12-44d7-b04d-09b867830cae" providerId="ADAL" clId="{5AC6873E-3162-49B3-9085-825B806E6BED}" dt="2020-07-03T14:20:27.091" v="42"/>
        <pc:sldMkLst>
          <pc:docMk/>
          <pc:sldMk cId="1939018285" sldId="275"/>
        </pc:sldMkLst>
        <pc:spChg chg="mod">
          <ac:chgData name="Victor Stany Rozario" userId="dbb37ec6-3e12-44d7-b04d-09b867830cae" providerId="ADAL" clId="{5AC6873E-3162-49B3-9085-825B806E6BED}" dt="2020-07-03T14:20:27.091" v="42"/>
          <ac:spMkLst>
            <pc:docMk/>
            <pc:sldMk cId="1939018285" sldId="275"/>
            <ac:spMk id="3" creationId="{0958B012-DE7A-4245-841E-4B200C6F2722}"/>
          </ac:spMkLst>
        </pc:spChg>
      </pc:sldChg>
      <pc:sldChg chg="modSp mod">
        <pc:chgData name="Victor Stany Rozario" userId="dbb37ec6-3e12-44d7-b04d-09b867830cae" providerId="ADAL" clId="{5AC6873E-3162-49B3-9085-825B806E6BED}" dt="2020-07-03T14:28:23.156" v="160" actId="27636"/>
        <pc:sldMkLst>
          <pc:docMk/>
          <pc:sldMk cId="2295114291" sldId="276"/>
        </pc:sldMkLst>
        <pc:spChg chg="mod">
          <ac:chgData name="Victor Stany Rozario" userId="dbb37ec6-3e12-44d7-b04d-09b867830cae" providerId="ADAL" clId="{5AC6873E-3162-49B3-9085-825B806E6BED}" dt="2020-07-03T14:28:23.156" v="160" actId="27636"/>
          <ac:spMkLst>
            <pc:docMk/>
            <pc:sldMk cId="2295114291" sldId="276"/>
            <ac:spMk id="3" creationId="{7D6AC504-3B28-40FB-A123-5681224ED3A2}"/>
          </ac:spMkLst>
        </pc:spChg>
      </pc:sldChg>
      <pc:sldChg chg="modSp mod">
        <pc:chgData name="Victor Stany Rozario" userId="dbb37ec6-3e12-44d7-b04d-09b867830cae" providerId="ADAL" clId="{5AC6873E-3162-49B3-9085-825B806E6BED}" dt="2020-07-03T14:24:54.681" v="136" actId="20577"/>
        <pc:sldMkLst>
          <pc:docMk/>
          <pc:sldMk cId="206245272" sldId="280"/>
        </pc:sldMkLst>
        <pc:graphicFrameChg chg="modGraphic">
          <ac:chgData name="Victor Stany Rozario" userId="dbb37ec6-3e12-44d7-b04d-09b867830cae" providerId="ADAL" clId="{5AC6873E-3162-49B3-9085-825B806E6BED}" dt="2020-07-03T14:24:54.681" v="136" actId="20577"/>
          <ac:graphicFrameMkLst>
            <pc:docMk/>
            <pc:sldMk cId="206245272" sldId="280"/>
            <ac:graphicFrameMk id="3" creationId="{6ED66336-DC03-4E4F-9094-E75BB755E325}"/>
          </ac:graphicFrameMkLst>
        </pc:graphicFrameChg>
      </pc:sldChg>
      <pc:sldChg chg="addSp delSp modSp mod">
        <pc:chgData name="Victor Stany Rozario" userId="dbb37ec6-3e12-44d7-b04d-09b867830cae" providerId="ADAL" clId="{5AC6873E-3162-49B3-9085-825B806E6BED}" dt="2020-07-03T14:22:15.329" v="92" actId="20577"/>
        <pc:sldMkLst>
          <pc:docMk/>
          <pc:sldMk cId="305994238" sldId="289"/>
        </pc:sldMkLst>
        <pc:spChg chg="mod">
          <ac:chgData name="Victor Stany Rozario" userId="dbb37ec6-3e12-44d7-b04d-09b867830cae" providerId="ADAL" clId="{5AC6873E-3162-49B3-9085-825B806E6BED}" dt="2020-07-03T14:22:15.329" v="92" actId="20577"/>
          <ac:spMkLst>
            <pc:docMk/>
            <pc:sldMk cId="305994238" sldId="289"/>
            <ac:spMk id="5" creationId="{8E12380A-C562-4D85-9DC3-D5B339D3E26B}"/>
          </ac:spMkLst>
        </pc:spChg>
        <pc:spChg chg="add del mod">
          <ac:chgData name="Victor Stany Rozario" userId="dbb37ec6-3e12-44d7-b04d-09b867830cae" providerId="ADAL" clId="{5AC6873E-3162-49B3-9085-825B806E6BED}" dt="2020-07-03T14:22:06.455" v="75" actId="22"/>
          <ac:spMkLst>
            <pc:docMk/>
            <pc:sldMk cId="305994238" sldId="289"/>
            <ac:spMk id="6" creationId="{8757288F-F331-4344-B907-FAEE55208DAF}"/>
          </ac:spMkLst>
        </pc:spChg>
      </pc:sldChg>
      <pc:sldChg chg="modSp add mod">
        <pc:chgData name="Victor Stany Rozario" userId="dbb37ec6-3e12-44d7-b04d-09b867830cae" providerId="ADAL" clId="{5AC6873E-3162-49B3-9085-825B806E6BED}" dt="2020-07-05T03:43:20.858" v="347" actId="20577"/>
        <pc:sldMkLst>
          <pc:docMk/>
          <pc:sldMk cId="1883683037" sldId="292"/>
        </pc:sldMkLst>
        <pc:spChg chg="mod">
          <ac:chgData name="Victor Stany Rozario" userId="dbb37ec6-3e12-44d7-b04d-09b867830cae" providerId="ADAL" clId="{5AC6873E-3162-49B3-9085-825B806E6BED}" dt="2020-07-05T03:43:20.858" v="347" actId="20577"/>
          <ac:spMkLst>
            <pc:docMk/>
            <pc:sldMk cId="1883683037" sldId="292"/>
            <ac:spMk id="3" creationId="{00000000-0000-0000-0000-000000000000}"/>
          </ac:spMkLst>
        </pc:spChg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2420055927" sldId="293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248013448" sldId="294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3374155188" sldId="295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3751033746" sldId="296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1522491344" sldId="297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3027370092" sldId="298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3619713152" sldId="299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2531463306" sldId="300"/>
        </pc:sldMkLst>
      </pc:sldChg>
      <pc:sldChg chg="modSp add mod">
        <pc:chgData name="Victor Stany Rozario" userId="dbb37ec6-3e12-44d7-b04d-09b867830cae" providerId="ADAL" clId="{5AC6873E-3162-49B3-9085-825B806E6BED}" dt="2020-07-04T18:56:02.362" v="185" actId="20577"/>
        <pc:sldMkLst>
          <pc:docMk/>
          <pc:sldMk cId="497238368" sldId="301"/>
        </pc:sldMkLst>
        <pc:spChg chg="mod">
          <ac:chgData name="Victor Stany Rozario" userId="dbb37ec6-3e12-44d7-b04d-09b867830cae" providerId="ADAL" clId="{5AC6873E-3162-49B3-9085-825B806E6BED}" dt="2020-07-04T18:56:02.362" v="185" actId="20577"/>
          <ac:spMkLst>
            <pc:docMk/>
            <pc:sldMk cId="497238368" sldId="301"/>
            <ac:spMk id="2" creationId="{00000000-0000-0000-0000-000000000000}"/>
          </ac:spMkLst>
        </pc:spChg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2434534264" sldId="302"/>
        </pc:sldMkLst>
      </pc:sldChg>
      <pc:sldChg chg="modSp add mod">
        <pc:chgData name="Victor Stany Rozario" userId="dbb37ec6-3e12-44d7-b04d-09b867830cae" providerId="ADAL" clId="{5AC6873E-3162-49B3-9085-825B806E6BED}" dt="2020-07-04T18:56:22.205" v="189" actId="20577"/>
        <pc:sldMkLst>
          <pc:docMk/>
          <pc:sldMk cId="2054471072" sldId="303"/>
        </pc:sldMkLst>
        <pc:spChg chg="mod">
          <ac:chgData name="Victor Stany Rozario" userId="dbb37ec6-3e12-44d7-b04d-09b867830cae" providerId="ADAL" clId="{5AC6873E-3162-49B3-9085-825B806E6BED}" dt="2020-07-04T18:56:22.205" v="189" actId="20577"/>
          <ac:spMkLst>
            <pc:docMk/>
            <pc:sldMk cId="2054471072" sldId="303"/>
            <ac:spMk id="5" creationId="{18054AD9-737B-41CD-910E-08DCD7BB0264}"/>
          </ac:spMkLst>
        </pc:spChg>
      </pc:sldChg>
      <pc:sldChg chg="add del">
        <pc:chgData name="Victor Stany Rozario" userId="dbb37ec6-3e12-44d7-b04d-09b867830cae" providerId="ADAL" clId="{5AC6873E-3162-49B3-9085-825B806E6BED}" dt="2020-07-04T18:56:41.873" v="190" actId="2696"/>
        <pc:sldMkLst>
          <pc:docMk/>
          <pc:sldMk cId="3370217234" sldId="304"/>
        </pc:sldMkLst>
      </pc:sldChg>
      <pc:sldChg chg="add">
        <pc:chgData name="Victor Stany Rozario" userId="dbb37ec6-3e12-44d7-b04d-09b867830cae" providerId="ADAL" clId="{5AC6873E-3162-49B3-9085-825B806E6BED}" dt="2020-07-04T18:54:24.325" v="161"/>
        <pc:sldMkLst>
          <pc:docMk/>
          <pc:sldMk cId="2454971767" sldId="305"/>
        </pc:sldMkLst>
      </pc:sldChg>
      <pc:sldChg chg="add del">
        <pc:chgData name="Victor Stany Rozario" userId="dbb37ec6-3e12-44d7-b04d-09b867830cae" providerId="ADAL" clId="{5AC6873E-3162-49B3-9085-825B806E6BED}" dt="2020-07-04T19:04:03.284" v="211"/>
        <pc:sldMkLst>
          <pc:docMk/>
          <pc:sldMk cId="1046770121" sldId="306"/>
        </pc:sldMkLst>
      </pc:sldChg>
      <pc:sldChg chg="add del">
        <pc:chgData name="Victor Stany Rozario" userId="dbb37ec6-3e12-44d7-b04d-09b867830cae" providerId="ADAL" clId="{5AC6873E-3162-49B3-9085-825B806E6BED}" dt="2020-07-05T01:59:08.528" v="275" actId="47"/>
        <pc:sldMkLst>
          <pc:docMk/>
          <pc:sldMk cId="4070365093" sldId="306"/>
        </pc:sldMkLst>
      </pc:sldChg>
      <pc:sldChg chg="modSp add del mod">
        <pc:chgData name="Victor Stany Rozario" userId="dbb37ec6-3e12-44d7-b04d-09b867830cae" providerId="ADAL" clId="{5AC6873E-3162-49B3-9085-825B806E6BED}" dt="2020-07-05T01:59:08.528" v="275" actId="47"/>
        <pc:sldMkLst>
          <pc:docMk/>
          <pc:sldMk cId="3150731960" sldId="307"/>
        </pc:sldMkLst>
        <pc:spChg chg="mod">
          <ac:chgData name="Victor Stany Rozario" userId="dbb37ec6-3e12-44d7-b04d-09b867830cae" providerId="ADAL" clId="{5AC6873E-3162-49B3-9085-825B806E6BED}" dt="2020-07-04T19:04:22.161" v="218"/>
          <ac:spMkLst>
            <pc:docMk/>
            <pc:sldMk cId="3150731960" sldId="307"/>
            <ac:spMk id="30722" creationId="{00000000-0000-0000-0000-000000000000}"/>
          </ac:spMkLst>
        </pc:spChg>
      </pc:sldChg>
      <pc:sldChg chg="add del">
        <pc:chgData name="Victor Stany Rozario" userId="dbb37ec6-3e12-44d7-b04d-09b867830cae" providerId="ADAL" clId="{5AC6873E-3162-49B3-9085-825B806E6BED}" dt="2020-07-05T01:59:08.528" v="275" actId="47"/>
        <pc:sldMkLst>
          <pc:docMk/>
          <pc:sldMk cId="313779463" sldId="308"/>
        </pc:sldMkLst>
      </pc:sldChg>
      <pc:sldChg chg="modSp add del mod">
        <pc:chgData name="Victor Stany Rozario" userId="dbb37ec6-3e12-44d7-b04d-09b867830cae" providerId="ADAL" clId="{5AC6873E-3162-49B3-9085-825B806E6BED}" dt="2020-07-05T01:59:08.528" v="275" actId="47"/>
        <pc:sldMkLst>
          <pc:docMk/>
          <pc:sldMk cId="4291887381" sldId="309"/>
        </pc:sldMkLst>
        <pc:spChg chg="mod">
          <ac:chgData name="Victor Stany Rozario" userId="dbb37ec6-3e12-44d7-b04d-09b867830cae" providerId="ADAL" clId="{5AC6873E-3162-49B3-9085-825B806E6BED}" dt="2020-07-05T01:57:14.595" v="259" actId="1076"/>
          <ac:spMkLst>
            <pc:docMk/>
            <pc:sldMk cId="4291887381" sldId="309"/>
            <ac:spMk id="31745" creationId="{00000000-0000-0000-0000-000000000000}"/>
          </ac:spMkLst>
        </pc:spChg>
      </pc:sldChg>
      <pc:sldChg chg="add del">
        <pc:chgData name="Victor Stany Rozario" userId="dbb37ec6-3e12-44d7-b04d-09b867830cae" providerId="ADAL" clId="{5AC6873E-3162-49B3-9085-825B806E6BED}" dt="2020-07-05T01:59:08.528" v="275" actId="47"/>
        <pc:sldMkLst>
          <pc:docMk/>
          <pc:sldMk cId="3620874262" sldId="310"/>
        </pc:sldMkLst>
      </pc:sldChg>
      <pc:sldChg chg="add del">
        <pc:chgData name="Victor Stany Rozario" userId="dbb37ec6-3e12-44d7-b04d-09b867830cae" providerId="ADAL" clId="{5AC6873E-3162-49B3-9085-825B806E6BED}" dt="2020-07-05T01:59:08.528" v="275" actId="47"/>
        <pc:sldMkLst>
          <pc:docMk/>
          <pc:sldMk cId="2468034255" sldId="311"/>
        </pc:sldMkLst>
      </pc:sldChg>
      <pc:sldChg chg="add del">
        <pc:chgData name="Victor Stany Rozario" userId="dbb37ec6-3e12-44d7-b04d-09b867830cae" providerId="ADAL" clId="{5AC6873E-3162-49B3-9085-825B806E6BED}" dt="2020-07-05T01:59:08.528" v="275" actId="47"/>
        <pc:sldMkLst>
          <pc:docMk/>
          <pc:sldMk cId="1752474815" sldId="312"/>
        </pc:sldMkLst>
      </pc:sldChg>
      <pc:sldChg chg="add del">
        <pc:chgData name="Victor Stany Rozario" userId="dbb37ec6-3e12-44d7-b04d-09b867830cae" providerId="ADAL" clId="{5AC6873E-3162-49B3-9085-825B806E6BED}" dt="2020-07-05T03:37:28.728" v="276" actId="47"/>
        <pc:sldMkLst>
          <pc:docMk/>
          <pc:sldMk cId="810141288" sldId="313"/>
        </pc:sldMkLst>
      </pc:sldChg>
      <pc:sldChg chg="add del">
        <pc:chgData name="Victor Stany Rozario" userId="dbb37ec6-3e12-44d7-b04d-09b867830cae" providerId="ADAL" clId="{5AC6873E-3162-49B3-9085-825B806E6BED}" dt="2020-07-05T03:37:34.028" v="277" actId="47"/>
        <pc:sldMkLst>
          <pc:docMk/>
          <pc:sldMk cId="358259948" sldId="314"/>
        </pc:sldMkLst>
      </pc:sldChg>
      <pc:sldChg chg="add del">
        <pc:chgData name="Victor Stany Rozario" userId="dbb37ec6-3e12-44d7-b04d-09b867830cae" providerId="ADAL" clId="{5AC6873E-3162-49B3-9085-825B806E6BED}" dt="2020-07-05T03:39:05.491" v="286" actId="47"/>
        <pc:sldMkLst>
          <pc:docMk/>
          <pc:sldMk cId="1322073446" sldId="315"/>
        </pc:sldMkLst>
      </pc:sldChg>
      <pc:sldChg chg="add del">
        <pc:chgData name="Victor Stany Rozario" userId="dbb37ec6-3e12-44d7-b04d-09b867830cae" providerId="ADAL" clId="{5AC6873E-3162-49B3-9085-825B806E6BED}" dt="2020-07-05T03:39:08.206" v="287" actId="47"/>
        <pc:sldMkLst>
          <pc:docMk/>
          <pc:sldMk cId="3698501247" sldId="316"/>
        </pc:sldMkLst>
      </pc:sldChg>
      <pc:sldChg chg="modSp add del mod">
        <pc:chgData name="Victor Stany Rozario" userId="dbb37ec6-3e12-44d7-b04d-09b867830cae" providerId="ADAL" clId="{5AC6873E-3162-49B3-9085-825B806E6BED}" dt="2020-07-05T03:39:59.601" v="297" actId="47"/>
        <pc:sldMkLst>
          <pc:docMk/>
          <pc:sldMk cId="1917678671" sldId="317"/>
        </pc:sldMkLst>
        <pc:spChg chg="mod">
          <ac:chgData name="Victor Stany Rozario" userId="dbb37ec6-3e12-44d7-b04d-09b867830cae" providerId="ADAL" clId="{5AC6873E-3162-49B3-9085-825B806E6BED}" dt="2020-07-04T19:04:22.161" v="218"/>
          <ac:spMkLst>
            <pc:docMk/>
            <pc:sldMk cId="1917678671" sldId="317"/>
            <ac:spMk id="41986" creationId="{00000000-0000-0000-0000-000000000000}"/>
          </ac:spMkLst>
        </pc:spChg>
      </pc:sldChg>
      <pc:sldChg chg="add del">
        <pc:chgData name="Victor Stany Rozario" userId="dbb37ec6-3e12-44d7-b04d-09b867830cae" providerId="ADAL" clId="{5AC6873E-3162-49B3-9085-825B806E6BED}" dt="2020-07-05T03:40:33.112" v="302" actId="47"/>
        <pc:sldMkLst>
          <pc:docMk/>
          <pc:sldMk cId="1724959913" sldId="318"/>
        </pc:sldMkLst>
      </pc:sldChg>
      <pc:sldChg chg="modSp add del mod">
        <pc:chgData name="Victor Stany Rozario" userId="dbb37ec6-3e12-44d7-b04d-09b867830cae" providerId="ADAL" clId="{5AC6873E-3162-49B3-9085-825B806E6BED}" dt="2020-07-05T03:41:24.275" v="317" actId="47"/>
        <pc:sldMkLst>
          <pc:docMk/>
          <pc:sldMk cId="3920641332" sldId="319"/>
        </pc:sldMkLst>
        <pc:spChg chg="mod">
          <ac:chgData name="Victor Stany Rozario" userId="dbb37ec6-3e12-44d7-b04d-09b867830cae" providerId="ADAL" clId="{5AC6873E-3162-49B3-9085-825B806E6BED}" dt="2020-07-04T19:04:22.161" v="218"/>
          <ac:spMkLst>
            <pc:docMk/>
            <pc:sldMk cId="3920641332" sldId="319"/>
            <ac:spMk id="14339" creationId="{00000000-0000-0000-0000-000000000000}"/>
          </ac:spMkLst>
        </pc:spChg>
      </pc:sldChg>
      <pc:sldChg chg="modSp add del mod">
        <pc:chgData name="Victor Stany Rozario" userId="dbb37ec6-3e12-44d7-b04d-09b867830cae" providerId="ADAL" clId="{5AC6873E-3162-49B3-9085-825B806E6BED}" dt="2020-07-05T03:42:19.492" v="326" actId="47"/>
        <pc:sldMkLst>
          <pc:docMk/>
          <pc:sldMk cId="1120686531" sldId="320"/>
        </pc:sldMkLst>
        <pc:spChg chg="mod">
          <ac:chgData name="Victor Stany Rozario" userId="dbb37ec6-3e12-44d7-b04d-09b867830cae" providerId="ADAL" clId="{5AC6873E-3162-49B3-9085-825B806E6BED}" dt="2020-07-05T03:41:53.302" v="318" actId="108"/>
          <ac:spMkLst>
            <pc:docMk/>
            <pc:sldMk cId="1120686531" sldId="320"/>
            <ac:spMk id="35843" creationId="{00000000-0000-0000-0000-000000000000}"/>
          </ac:spMkLst>
        </pc:spChg>
      </pc:sldChg>
      <pc:sldChg chg="addSp delSp modSp add mod">
        <pc:chgData name="Victor Stany Rozario" userId="dbb37ec6-3e12-44d7-b04d-09b867830cae" providerId="ADAL" clId="{5AC6873E-3162-49B3-9085-825B806E6BED}" dt="2020-07-05T01:53:02.215" v="235" actId="14100"/>
        <pc:sldMkLst>
          <pc:docMk/>
          <pc:sldMk cId="3572071716" sldId="321"/>
        </pc:sldMkLst>
        <pc:spChg chg="del">
          <ac:chgData name="Victor Stany Rozario" userId="dbb37ec6-3e12-44d7-b04d-09b867830cae" providerId="ADAL" clId="{5AC6873E-3162-49B3-9085-825B806E6BED}" dt="2020-07-05T01:52:36.114" v="221" actId="478"/>
          <ac:spMkLst>
            <pc:docMk/>
            <pc:sldMk cId="3572071716" sldId="321"/>
            <ac:spMk id="4" creationId="{3B2BFB79-7007-4466-A738-6D2EF3668C99}"/>
          </ac:spMkLst>
        </pc:spChg>
        <pc:spChg chg="add del mod">
          <ac:chgData name="Victor Stany Rozario" userId="dbb37ec6-3e12-44d7-b04d-09b867830cae" providerId="ADAL" clId="{5AC6873E-3162-49B3-9085-825B806E6BED}" dt="2020-07-05T01:52:47.516" v="229"/>
          <ac:spMkLst>
            <pc:docMk/>
            <pc:sldMk cId="3572071716" sldId="321"/>
            <ac:spMk id="5" creationId="{FE4F1A62-AD51-481C-B751-AA2FA8BB67E8}"/>
          </ac:spMkLst>
        </pc:spChg>
        <pc:spChg chg="del">
          <ac:chgData name="Victor Stany Rozario" userId="dbb37ec6-3e12-44d7-b04d-09b867830cae" providerId="ADAL" clId="{5AC6873E-3162-49B3-9085-825B806E6BED}" dt="2020-07-05T01:52:36.114" v="221" actId="478"/>
          <ac:spMkLst>
            <pc:docMk/>
            <pc:sldMk cId="3572071716" sldId="321"/>
            <ac:spMk id="6" creationId="{426E8781-B750-4EFF-9023-769E20B6F732}"/>
          </ac:spMkLst>
        </pc:spChg>
        <pc:spChg chg="add del mod">
          <ac:chgData name="Victor Stany Rozario" userId="dbb37ec6-3e12-44d7-b04d-09b867830cae" providerId="ADAL" clId="{5AC6873E-3162-49B3-9085-825B806E6BED}" dt="2020-07-05T01:52:47.516" v="229"/>
          <ac:spMkLst>
            <pc:docMk/>
            <pc:sldMk cId="3572071716" sldId="321"/>
            <ac:spMk id="7" creationId="{D9D1F678-F74B-438B-9E80-C0594C56DA97}"/>
          </ac:spMkLst>
        </pc:spChg>
        <pc:spChg chg="add mod">
          <ac:chgData name="Victor Stany Rozario" userId="dbb37ec6-3e12-44d7-b04d-09b867830cae" providerId="ADAL" clId="{5AC6873E-3162-49B3-9085-825B806E6BED}" dt="2020-07-05T01:52:56.225" v="234" actId="1076"/>
          <ac:spMkLst>
            <pc:docMk/>
            <pc:sldMk cId="3572071716" sldId="321"/>
            <ac:spMk id="8" creationId="{0B55E5C5-9171-4352-8B94-12AB41FBCE72}"/>
          </ac:spMkLst>
        </pc:spChg>
        <pc:spChg chg="add mod">
          <ac:chgData name="Victor Stany Rozario" userId="dbb37ec6-3e12-44d7-b04d-09b867830cae" providerId="ADAL" clId="{5AC6873E-3162-49B3-9085-825B806E6BED}" dt="2020-07-05T01:53:02.215" v="235" actId="14100"/>
          <ac:spMkLst>
            <pc:docMk/>
            <pc:sldMk cId="3572071716" sldId="321"/>
            <ac:spMk id="9" creationId="{C0F02F86-ECDD-4294-B7F5-62B128834342}"/>
          </ac:spMkLst>
        </pc:spChg>
      </pc:sldChg>
      <pc:sldChg chg="addSp delSp modSp add mod">
        <pc:chgData name="Victor Stany Rozario" userId="dbb37ec6-3e12-44d7-b04d-09b867830cae" providerId="ADAL" clId="{5AC6873E-3162-49B3-9085-825B806E6BED}" dt="2020-07-05T01:53:59.459" v="248" actId="1076"/>
        <pc:sldMkLst>
          <pc:docMk/>
          <pc:sldMk cId="1525015212" sldId="322"/>
        </pc:sldMkLst>
        <pc:spChg chg="add del mod">
          <ac:chgData name="Victor Stany Rozario" userId="dbb37ec6-3e12-44d7-b04d-09b867830cae" providerId="ADAL" clId="{5AC6873E-3162-49B3-9085-825B806E6BED}" dt="2020-07-05T01:53:55.725" v="245"/>
          <ac:spMkLst>
            <pc:docMk/>
            <pc:sldMk cId="1525015212" sldId="322"/>
            <ac:spMk id="4" creationId="{5D6F2B5F-F6BD-43AC-8E97-8669BB7773D7}"/>
          </ac:spMkLst>
        </pc:spChg>
        <pc:spChg chg="add del mod">
          <ac:chgData name="Victor Stany Rozario" userId="dbb37ec6-3e12-44d7-b04d-09b867830cae" providerId="ADAL" clId="{5AC6873E-3162-49B3-9085-825B806E6BED}" dt="2020-07-05T01:53:55.725" v="245"/>
          <ac:spMkLst>
            <pc:docMk/>
            <pc:sldMk cId="1525015212" sldId="322"/>
            <ac:spMk id="5" creationId="{843CDFFD-5C53-4895-BBE9-E27F6AF79BA2}"/>
          </ac:spMkLst>
        </pc:spChg>
        <pc:spChg chg="del">
          <ac:chgData name="Victor Stany Rozario" userId="dbb37ec6-3e12-44d7-b04d-09b867830cae" providerId="ADAL" clId="{5AC6873E-3162-49B3-9085-825B806E6BED}" dt="2020-07-05T01:53:30.048" v="237" actId="478"/>
          <ac:spMkLst>
            <pc:docMk/>
            <pc:sldMk cId="1525015212" sldId="322"/>
            <ac:spMk id="8" creationId="{0B55E5C5-9171-4352-8B94-12AB41FBCE72}"/>
          </ac:spMkLst>
        </pc:spChg>
        <pc:spChg chg="del">
          <ac:chgData name="Victor Stany Rozario" userId="dbb37ec6-3e12-44d7-b04d-09b867830cae" providerId="ADAL" clId="{5AC6873E-3162-49B3-9085-825B806E6BED}" dt="2020-07-05T01:53:30.048" v="237" actId="478"/>
          <ac:spMkLst>
            <pc:docMk/>
            <pc:sldMk cId="1525015212" sldId="322"/>
            <ac:spMk id="9" creationId="{C0F02F86-ECDD-4294-B7F5-62B128834342}"/>
          </ac:spMkLst>
        </pc:spChg>
        <pc:spChg chg="add mod">
          <ac:chgData name="Victor Stany Rozario" userId="dbb37ec6-3e12-44d7-b04d-09b867830cae" providerId="ADAL" clId="{5AC6873E-3162-49B3-9085-825B806E6BED}" dt="2020-07-05T01:53:59.459" v="248" actId="1076"/>
          <ac:spMkLst>
            <pc:docMk/>
            <pc:sldMk cId="1525015212" sldId="322"/>
            <ac:spMk id="10" creationId="{776F60C0-65E0-4612-8287-1F9C4147742A}"/>
          </ac:spMkLst>
        </pc:spChg>
        <pc:spChg chg="add mod">
          <ac:chgData name="Victor Stany Rozario" userId="dbb37ec6-3e12-44d7-b04d-09b867830cae" providerId="ADAL" clId="{5AC6873E-3162-49B3-9085-825B806E6BED}" dt="2020-07-05T01:53:59.459" v="248" actId="1076"/>
          <ac:spMkLst>
            <pc:docMk/>
            <pc:sldMk cId="1525015212" sldId="322"/>
            <ac:spMk id="11" creationId="{EDB4B8B8-FAEC-4518-8832-12A3127D8903}"/>
          </ac:spMkLst>
        </pc:spChg>
        <pc:picChg chg="add del mod">
          <ac:chgData name="Victor Stany Rozario" userId="dbb37ec6-3e12-44d7-b04d-09b867830cae" providerId="ADAL" clId="{5AC6873E-3162-49B3-9085-825B806E6BED}" dt="2020-07-05T01:53:55.725" v="245"/>
          <ac:picMkLst>
            <pc:docMk/>
            <pc:sldMk cId="1525015212" sldId="322"/>
            <ac:picMk id="6" creationId="{ED23B729-8DA4-495E-B82D-846E4F4CE9D2}"/>
          </ac:picMkLst>
        </pc:picChg>
        <pc:picChg chg="add del mod">
          <ac:chgData name="Victor Stany Rozario" userId="dbb37ec6-3e12-44d7-b04d-09b867830cae" providerId="ADAL" clId="{5AC6873E-3162-49B3-9085-825B806E6BED}" dt="2020-07-05T01:53:55.725" v="245"/>
          <ac:picMkLst>
            <pc:docMk/>
            <pc:sldMk cId="1525015212" sldId="322"/>
            <ac:picMk id="7" creationId="{6A7FC898-374D-4552-8DA9-697CDDA5812D}"/>
          </ac:picMkLst>
        </pc:picChg>
        <pc:picChg chg="add mod">
          <ac:chgData name="Victor Stany Rozario" userId="dbb37ec6-3e12-44d7-b04d-09b867830cae" providerId="ADAL" clId="{5AC6873E-3162-49B3-9085-825B806E6BED}" dt="2020-07-05T01:53:59.459" v="248" actId="1076"/>
          <ac:picMkLst>
            <pc:docMk/>
            <pc:sldMk cId="1525015212" sldId="322"/>
            <ac:picMk id="12" creationId="{250F2C4A-90E7-4B89-ABCC-3FBBB8D7A2D7}"/>
          </ac:picMkLst>
        </pc:picChg>
        <pc:picChg chg="add mod">
          <ac:chgData name="Victor Stany Rozario" userId="dbb37ec6-3e12-44d7-b04d-09b867830cae" providerId="ADAL" clId="{5AC6873E-3162-49B3-9085-825B806E6BED}" dt="2020-07-05T01:53:59.459" v="248" actId="1076"/>
          <ac:picMkLst>
            <pc:docMk/>
            <pc:sldMk cId="1525015212" sldId="322"/>
            <ac:picMk id="13" creationId="{6FA409DB-C8C5-456F-85EC-6C652ADD3F30}"/>
          </ac:picMkLst>
        </pc:picChg>
      </pc:sldChg>
      <pc:sldChg chg="addSp delSp modSp add mod">
        <pc:chgData name="Victor Stany Rozario" userId="dbb37ec6-3e12-44d7-b04d-09b867830cae" providerId="ADAL" clId="{5AC6873E-3162-49B3-9085-825B806E6BED}" dt="2020-07-05T01:55:21.276" v="253"/>
        <pc:sldMkLst>
          <pc:docMk/>
          <pc:sldMk cId="2965198827" sldId="323"/>
        </pc:sldMkLst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6" creationId="{DFA8DE31-35A3-441D-957E-D6AC6A6FACCB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7" creationId="{A7BA55EB-D65F-4066-B2C5-3A4C2F55F382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8" creationId="{0484E7B8-CC0C-4909-8018-4953D849C3B5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9" creationId="{C0F4B6AD-4575-4801-8BDB-E0D8615AE508}"/>
          </ac:spMkLst>
        </pc:spChg>
        <pc:spChg chg="del">
          <ac:chgData name="Victor Stany Rozario" userId="dbb37ec6-3e12-44d7-b04d-09b867830cae" providerId="ADAL" clId="{5AC6873E-3162-49B3-9085-825B806E6BED}" dt="2020-07-05T01:54:17.438" v="250" actId="478"/>
          <ac:spMkLst>
            <pc:docMk/>
            <pc:sldMk cId="2965198827" sldId="323"/>
            <ac:spMk id="10" creationId="{776F60C0-65E0-4612-8287-1F9C4147742A}"/>
          </ac:spMkLst>
        </pc:spChg>
        <pc:spChg chg="del">
          <ac:chgData name="Victor Stany Rozario" userId="dbb37ec6-3e12-44d7-b04d-09b867830cae" providerId="ADAL" clId="{5AC6873E-3162-49B3-9085-825B806E6BED}" dt="2020-07-05T01:54:17.438" v="250" actId="478"/>
          <ac:spMkLst>
            <pc:docMk/>
            <pc:sldMk cId="2965198827" sldId="323"/>
            <ac:spMk id="11" creationId="{EDB4B8B8-FAEC-4518-8832-12A3127D8903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14" creationId="{0FF7028E-AE93-479B-A3FD-799527057F10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15" creationId="{7A98EC86-0B1E-44E0-91B5-2C12513C7AF2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16" creationId="{122A9866-1E1A-45EE-B13D-CE8345AA9104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17" creationId="{7EB73702-ABD5-446A-A097-9F13B4A8B1B6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18" creationId="{C2E787EB-A661-4D80-9DAE-AD3B7B0BE268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19" creationId="{6E77FAE4-4EE9-4A35-B9D2-812B102C2D71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0" creationId="{B00C819E-EA17-4F20-88FA-413C83D126FF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1" creationId="{A8A3324F-CDD4-462B-A877-BAFF3D3C321B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2" creationId="{8024DE89-61B1-4943-9AC4-F6F892D56A5D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3" creationId="{C05E75C0-E913-4FA6-B9F1-3B399F665E02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4" creationId="{FC9A7119-6781-4FA1-8A0B-3AF481E413DE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5" creationId="{E1BD9270-38C2-4235-B99E-8030755BD83B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6" creationId="{3063D028-FAA5-4753-9854-DBBA4083F689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7" creationId="{0FD68FB9-BE52-4B2F-A04A-99291876BAAF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8" creationId="{C2EE61D4-2C39-40F4-B09F-BFFD71D587A7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29" creationId="{193B0926-90F0-4D54-912A-4C9578A5EB53}"/>
          </ac:spMkLst>
        </pc:spChg>
        <pc:spChg chg="add del mod">
          <ac:chgData name="Victor Stany Rozario" userId="dbb37ec6-3e12-44d7-b04d-09b867830cae" providerId="ADAL" clId="{5AC6873E-3162-49B3-9085-825B806E6BED}" dt="2020-07-05T01:55:21.222" v="252"/>
          <ac:spMkLst>
            <pc:docMk/>
            <pc:sldMk cId="2965198827" sldId="323"/>
            <ac:spMk id="30" creationId="{C70A6891-420C-4D7B-B925-B58F9FC809E9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1" creationId="{63D176BC-073C-4A2C-B60C-CBAED6BB5519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2" creationId="{A2CF54E0-ADD6-473C-9131-3792106716A8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3" creationId="{3F119F88-107D-4208-A96F-3B9C49D220B5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4" creationId="{CCCFD038-3E31-497F-95AE-115B3CC334A0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5" creationId="{34C57B68-D508-4538-8EF0-7F242D9F0EB3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6" creationId="{74276C94-CD51-4631-BBEC-493D55CD91D2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7" creationId="{CE41F2FA-9036-45DD-A2C4-F2417EAFCCE6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8" creationId="{F17A99E2-358C-4ECC-9F56-E1392F0F8393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39" creationId="{536FC9BD-70B2-4E8D-80C8-4F6465C8063B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0" creationId="{33DE8328-0952-41B2-8560-85018CC2A248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1" creationId="{BB93A56D-4F2C-472A-A364-6A47FA54AA15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2" creationId="{B9427A29-7E73-4758-B725-0E91F2DA0B28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3" creationId="{ABB84815-EFA6-4375-9690-B7B5A354D127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4" creationId="{F0AB9BF3-528B-45A0-B726-A4688FF0BA93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5" creationId="{72E3F94D-E1D2-4DC9-9A54-E6A933C7AF76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6" creationId="{FB05FEE2-CCD8-4B84-B4F6-CABADC0D7006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7" creationId="{8B00974C-3722-4FAE-996F-8D428C22702F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8" creationId="{07B4334B-6D3D-459C-AA3F-62A7C73DED95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49" creationId="{E9086237-AA9C-476A-AF6E-9AE137038B90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50" creationId="{C94C6D57-5330-4BA7-9418-E11EF9ACA308}"/>
          </ac:spMkLst>
        </pc:spChg>
        <pc:spChg chg="add mod">
          <ac:chgData name="Victor Stany Rozario" userId="dbb37ec6-3e12-44d7-b04d-09b867830cae" providerId="ADAL" clId="{5AC6873E-3162-49B3-9085-825B806E6BED}" dt="2020-07-05T01:55:21.276" v="253"/>
          <ac:spMkLst>
            <pc:docMk/>
            <pc:sldMk cId="2965198827" sldId="323"/>
            <ac:spMk id="51" creationId="{F6602AE7-772E-4E30-B7D0-20E3F6ED2542}"/>
          </ac:spMkLst>
        </pc:spChg>
        <pc:picChg chg="del">
          <ac:chgData name="Victor Stany Rozario" userId="dbb37ec6-3e12-44d7-b04d-09b867830cae" providerId="ADAL" clId="{5AC6873E-3162-49B3-9085-825B806E6BED}" dt="2020-07-05T01:54:17.438" v="250" actId="478"/>
          <ac:picMkLst>
            <pc:docMk/>
            <pc:sldMk cId="2965198827" sldId="323"/>
            <ac:picMk id="12" creationId="{250F2C4A-90E7-4B89-ABCC-3FBBB8D7A2D7}"/>
          </ac:picMkLst>
        </pc:picChg>
        <pc:picChg chg="del">
          <ac:chgData name="Victor Stany Rozario" userId="dbb37ec6-3e12-44d7-b04d-09b867830cae" providerId="ADAL" clId="{5AC6873E-3162-49B3-9085-825B806E6BED}" dt="2020-07-05T01:54:17.438" v="250" actId="478"/>
          <ac:picMkLst>
            <pc:docMk/>
            <pc:sldMk cId="2965198827" sldId="323"/>
            <ac:picMk id="13" creationId="{6FA409DB-C8C5-456F-85EC-6C652ADD3F30}"/>
          </ac:picMkLst>
        </pc:picChg>
      </pc:sldChg>
      <pc:sldChg chg="delSp add del">
        <pc:chgData name="Victor Stany Rozario" userId="dbb37ec6-3e12-44d7-b04d-09b867830cae" providerId="ADAL" clId="{5AC6873E-3162-49B3-9085-825B806E6BED}" dt="2020-07-05T01:56:22.722" v="256" actId="47"/>
        <pc:sldMkLst>
          <pc:docMk/>
          <pc:sldMk cId="1082145914" sldId="324"/>
        </pc:sldMkLst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1" creationId="{63D176BC-073C-4A2C-B60C-CBAED6BB5519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2" creationId="{A2CF54E0-ADD6-473C-9131-3792106716A8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3" creationId="{3F119F88-107D-4208-A96F-3B9C49D220B5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4" creationId="{CCCFD038-3E31-497F-95AE-115B3CC334A0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5" creationId="{34C57B68-D508-4538-8EF0-7F242D9F0EB3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6" creationId="{74276C94-CD51-4631-BBEC-493D55CD91D2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7" creationId="{CE41F2FA-9036-45DD-A2C4-F2417EAFCCE6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8" creationId="{F17A99E2-358C-4ECC-9F56-E1392F0F8393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39" creationId="{536FC9BD-70B2-4E8D-80C8-4F6465C8063B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0" creationId="{33DE8328-0952-41B2-8560-85018CC2A248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1" creationId="{BB93A56D-4F2C-472A-A364-6A47FA54AA15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2" creationId="{B9427A29-7E73-4758-B725-0E91F2DA0B28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3" creationId="{ABB84815-EFA6-4375-9690-B7B5A354D127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4" creationId="{F0AB9BF3-528B-45A0-B726-A4688FF0BA93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5" creationId="{72E3F94D-E1D2-4DC9-9A54-E6A933C7AF76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6" creationId="{FB05FEE2-CCD8-4B84-B4F6-CABADC0D7006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7" creationId="{8B00974C-3722-4FAE-996F-8D428C22702F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8" creationId="{07B4334B-6D3D-459C-AA3F-62A7C73DED95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49" creationId="{E9086237-AA9C-476A-AF6E-9AE137038B90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50" creationId="{C94C6D57-5330-4BA7-9418-E11EF9ACA308}"/>
          </ac:spMkLst>
        </pc:spChg>
        <pc:spChg chg="del">
          <ac:chgData name="Victor Stany Rozario" userId="dbb37ec6-3e12-44d7-b04d-09b867830cae" providerId="ADAL" clId="{5AC6873E-3162-49B3-9085-825B806E6BED}" dt="2020-07-05T01:55:55.748" v="255" actId="478"/>
          <ac:spMkLst>
            <pc:docMk/>
            <pc:sldMk cId="1082145914" sldId="324"/>
            <ac:spMk id="51" creationId="{F6602AE7-772E-4E30-B7D0-20E3F6ED2542}"/>
          </ac:spMkLst>
        </pc:spChg>
      </pc:sldChg>
      <pc:sldChg chg="addSp delSp modSp add mod">
        <pc:chgData name="Victor Stany Rozario" userId="dbb37ec6-3e12-44d7-b04d-09b867830cae" providerId="ADAL" clId="{5AC6873E-3162-49B3-9085-825B806E6BED}" dt="2020-07-05T01:57:48.970" v="266" actId="1076"/>
        <pc:sldMkLst>
          <pc:docMk/>
          <pc:sldMk cId="3938161068" sldId="324"/>
        </pc:sldMkLst>
        <pc:spChg chg="add del mod">
          <ac:chgData name="Victor Stany Rozario" userId="dbb37ec6-3e12-44d7-b04d-09b867830cae" providerId="ADAL" clId="{5AC6873E-3162-49B3-9085-825B806E6BED}" dt="2020-07-05T01:57:43.876" v="263"/>
          <ac:spMkLst>
            <pc:docMk/>
            <pc:sldMk cId="3938161068" sldId="324"/>
            <ac:spMk id="5" creationId="{FCD94FA7-8215-4F91-A6D0-880C44595FBB}"/>
          </ac:spMkLst>
        </pc:spChg>
        <pc:spChg chg="add del mod">
          <ac:chgData name="Victor Stany Rozario" userId="dbb37ec6-3e12-44d7-b04d-09b867830cae" providerId="ADAL" clId="{5AC6873E-3162-49B3-9085-825B806E6BED}" dt="2020-07-05T01:57:43.876" v="263"/>
          <ac:spMkLst>
            <pc:docMk/>
            <pc:sldMk cId="3938161068" sldId="324"/>
            <ac:spMk id="7" creationId="{80600E58-AE39-4E77-8F0D-84FEBAB02068}"/>
          </ac:spMkLst>
        </pc:spChg>
        <pc:spChg chg="add mod">
          <ac:chgData name="Victor Stany Rozario" userId="dbb37ec6-3e12-44d7-b04d-09b867830cae" providerId="ADAL" clId="{5AC6873E-3162-49B3-9085-825B806E6BED}" dt="2020-07-05T01:57:48.970" v="266" actId="1076"/>
          <ac:spMkLst>
            <pc:docMk/>
            <pc:sldMk cId="3938161068" sldId="324"/>
            <ac:spMk id="8" creationId="{7F27003D-144B-4BB0-8A9F-0DFCDB80B05A}"/>
          </ac:spMkLst>
        </pc:spChg>
        <pc:spChg chg="add mod">
          <ac:chgData name="Victor Stany Rozario" userId="dbb37ec6-3e12-44d7-b04d-09b867830cae" providerId="ADAL" clId="{5AC6873E-3162-49B3-9085-825B806E6BED}" dt="2020-07-05T01:57:48.970" v="266" actId="1076"/>
          <ac:spMkLst>
            <pc:docMk/>
            <pc:sldMk cId="3938161068" sldId="324"/>
            <ac:spMk id="9" creationId="{FB1C825E-C425-4A19-9048-327702E55BD5}"/>
          </ac:spMkLst>
        </pc:spChg>
        <pc:picChg chg="del">
          <ac:chgData name="Victor Stany Rozario" userId="dbb37ec6-3e12-44d7-b04d-09b867830cae" providerId="ADAL" clId="{5AC6873E-3162-49B3-9085-825B806E6BED}" dt="2020-07-05T01:56:43.839" v="258" actId="478"/>
          <ac:picMkLst>
            <pc:docMk/>
            <pc:sldMk cId="3938161068" sldId="324"/>
            <ac:picMk id="6" creationId="{16EF1ED7-49C7-49AB-9F7C-E612659C4673}"/>
          </ac:picMkLst>
        </pc:picChg>
      </pc:sldChg>
      <pc:sldChg chg="addSp delSp modSp add mod">
        <pc:chgData name="Victor Stany Rozario" userId="dbb37ec6-3e12-44d7-b04d-09b867830cae" providerId="ADAL" clId="{5AC6873E-3162-49B3-9085-825B806E6BED}" dt="2020-07-05T01:58:33.768" v="274" actId="123"/>
        <pc:sldMkLst>
          <pc:docMk/>
          <pc:sldMk cId="1713021041" sldId="325"/>
        </pc:sldMkLst>
        <pc:spChg chg="del">
          <ac:chgData name="Victor Stany Rozario" userId="dbb37ec6-3e12-44d7-b04d-09b867830cae" providerId="ADAL" clId="{5AC6873E-3162-49B3-9085-825B806E6BED}" dt="2020-07-05T01:58:01.432" v="268" actId="478"/>
          <ac:spMkLst>
            <pc:docMk/>
            <pc:sldMk cId="1713021041" sldId="325"/>
            <ac:spMk id="4" creationId="{DF466760-25A5-49E2-8E18-5BE6DAB88BB3}"/>
          </ac:spMkLst>
        </pc:spChg>
        <pc:spChg chg="add del mod">
          <ac:chgData name="Victor Stany Rozario" userId="dbb37ec6-3e12-44d7-b04d-09b867830cae" providerId="ADAL" clId="{5AC6873E-3162-49B3-9085-825B806E6BED}" dt="2020-07-05T01:58:23.136" v="270"/>
          <ac:spMkLst>
            <pc:docMk/>
            <pc:sldMk cId="1713021041" sldId="325"/>
            <ac:spMk id="5" creationId="{B62FF8C5-41E8-4CEA-81EB-D81443ACAFFF}"/>
          </ac:spMkLst>
        </pc:spChg>
        <pc:spChg chg="add del mod">
          <ac:chgData name="Victor Stany Rozario" userId="dbb37ec6-3e12-44d7-b04d-09b867830cae" providerId="ADAL" clId="{5AC6873E-3162-49B3-9085-825B806E6BED}" dt="2020-07-05T01:58:23.136" v="270"/>
          <ac:spMkLst>
            <pc:docMk/>
            <pc:sldMk cId="1713021041" sldId="325"/>
            <ac:spMk id="6" creationId="{58A3E777-F56B-4F05-A15A-8B4F94F194D3}"/>
          </ac:spMkLst>
        </pc:spChg>
        <pc:spChg chg="add mod">
          <ac:chgData name="Victor Stany Rozario" userId="dbb37ec6-3e12-44d7-b04d-09b867830cae" providerId="ADAL" clId="{5AC6873E-3162-49B3-9085-825B806E6BED}" dt="2020-07-05T01:58:26.816" v="272" actId="1076"/>
          <ac:spMkLst>
            <pc:docMk/>
            <pc:sldMk cId="1713021041" sldId="325"/>
            <ac:spMk id="7" creationId="{3E15D36D-A8A7-4851-B9EC-436063C9C15A}"/>
          </ac:spMkLst>
        </pc:spChg>
        <pc:spChg chg="del">
          <ac:chgData name="Victor Stany Rozario" userId="dbb37ec6-3e12-44d7-b04d-09b867830cae" providerId="ADAL" clId="{5AC6873E-3162-49B3-9085-825B806E6BED}" dt="2020-07-05T01:58:01.432" v="268" actId="478"/>
          <ac:spMkLst>
            <pc:docMk/>
            <pc:sldMk cId="1713021041" sldId="325"/>
            <ac:spMk id="8" creationId="{7F27003D-144B-4BB0-8A9F-0DFCDB80B05A}"/>
          </ac:spMkLst>
        </pc:spChg>
        <pc:spChg chg="del">
          <ac:chgData name="Victor Stany Rozario" userId="dbb37ec6-3e12-44d7-b04d-09b867830cae" providerId="ADAL" clId="{5AC6873E-3162-49B3-9085-825B806E6BED}" dt="2020-07-05T01:58:01.432" v="268" actId="478"/>
          <ac:spMkLst>
            <pc:docMk/>
            <pc:sldMk cId="1713021041" sldId="325"/>
            <ac:spMk id="9" creationId="{FB1C825E-C425-4A19-9048-327702E55BD5}"/>
          </ac:spMkLst>
        </pc:spChg>
        <pc:spChg chg="add mod">
          <ac:chgData name="Victor Stany Rozario" userId="dbb37ec6-3e12-44d7-b04d-09b867830cae" providerId="ADAL" clId="{5AC6873E-3162-49B3-9085-825B806E6BED}" dt="2020-07-05T01:58:33.768" v="274" actId="123"/>
          <ac:spMkLst>
            <pc:docMk/>
            <pc:sldMk cId="1713021041" sldId="325"/>
            <ac:spMk id="10" creationId="{6CF9FB6E-0A7C-4560-90E0-32141F9F1DC6}"/>
          </ac:spMkLst>
        </pc:spChg>
      </pc:sldChg>
      <pc:sldChg chg="addSp delSp modSp add mod">
        <pc:chgData name="Victor Stany Rozario" userId="dbb37ec6-3e12-44d7-b04d-09b867830cae" providerId="ADAL" clId="{5AC6873E-3162-49B3-9085-825B806E6BED}" dt="2020-07-05T03:38:35.563" v="283" actId="1076"/>
        <pc:sldMkLst>
          <pc:docMk/>
          <pc:sldMk cId="2633676223" sldId="326"/>
        </pc:sldMkLst>
        <pc:spChg chg="del">
          <ac:chgData name="Victor Stany Rozario" userId="dbb37ec6-3e12-44d7-b04d-09b867830cae" providerId="ADAL" clId="{5AC6873E-3162-49B3-9085-825B806E6BED}" dt="2020-07-05T03:37:58.044" v="279" actId="478"/>
          <ac:spMkLst>
            <pc:docMk/>
            <pc:sldMk cId="2633676223" sldId="326"/>
            <ac:spMk id="4" creationId="{C18D5FFE-6AE3-4844-8BD3-F0434C78BF3E}"/>
          </ac:spMkLst>
        </pc:spChg>
        <pc:spChg chg="del">
          <ac:chgData name="Victor Stany Rozario" userId="dbb37ec6-3e12-44d7-b04d-09b867830cae" providerId="ADAL" clId="{5AC6873E-3162-49B3-9085-825B806E6BED}" dt="2020-07-05T03:37:58.044" v="279" actId="478"/>
          <ac:spMkLst>
            <pc:docMk/>
            <pc:sldMk cId="2633676223" sldId="326"/>
            <ac:spMk id="5" creationId="{218D9E93-3B6D-4B40-BE2F-1B719B5829EB}"/>
          </ac:spMkLst>
        </pc:spChg>
        <pc:spChg chg="add del mod">
          <ac:chgData name="Victor Stany Rozario" userId="dbb37ec6-3e12-44d7-b04d-09b867830cae" providerId="ADAL" clId="{5AC6873E-3162-49B3-9085-825B806E6BED}" dt="2020-07-05T03:38:32.153" v="281"/>
          <ac:spMkLst>
            <pc:docMk/>
            <pc:sldMk cId="2633676223" sldId="326"/>
            <ac:spMk id="6" creationId="{C6117587-67CC-4D62-A2ED-E52C83DA6D39}"/>
          </ac:spMkLst>
        </pc:spChg>
        <pc:spChg chg="add del mod">
          <ac:chgData name="Victor Stany Rozario" userId="dbb37ec6-3e12-44d7-b04d-09b867830cae" providerId="ADAL" clId="{5AC6873E-3162-49B3-9085-825B806E6BED}" dt="2020-07-05T03:38:32.153" v="281"/>
          <ac:spMkLst>
            <pc:docMk/>
            <pc:sldMk cId="2633676223" sldId="326"/>
            <ac:spMk id="7" creationId="{FF7897C8-FB06-4587-8AB7-3031BF9D798B}"/>
          </ac:spMkLst>
        </pc:spChg>
        <pc:spChg chg="add mod">
          <ac:chgData name="Victor Stany Rozario" userId="dbb37ec6-3e12-44d7-b04d-09b867830cae" providerId="ADAL" clId="{5AC6873E-3162-49B3-9085-825B806E6BED}" dt="2020-07-05T03:38:35.563" v="283" actId="1076"/>
          <ac:spMkLst>
            <pc:docMk/>
            <pc:sldMk cId="2633676223" sldId="326"/>
            <ac:spMk id="8" creationId="{27D887DC-9045-4399-B5FA-389586A28996}"/>
          </ac:spMkLst>
        </pc:spChg>
        <pc:spChg chg="add mod">
          <ac:chgData name="Victor Stany Rozario" userId="dbb37ec6-3e12-44d7-b04d-09b867830cae" providerId="ADAL" clId="{5AC6873E-3162-49B3-9085-825B806E6BED}" dt="2020-07-05T03:38:35.563" v="283" actId="1076"/>
          <ac:spMkLst>
            <pc:docMk/>
            <pc:sldMk cId="2633676223" sldId="326"/>
            <ac:spMk id="9" creationId="{4156F2C6-1F5E-44F4-9486-AA33FCC3B6EE}"/>
          </ac:spMkLst>
        </pc:spChg>
      </pc:sldChg>
      <pc:sldChg chg="addSp delSp modSp add mod">
        <pc:chgData name="Victor Stany Rozario" userId="dbb37ec6-3e12-44d7-b04d-09b867830cae" providerId="ADAL" clId="{5AC6873E-3162-49B3-9085-825B806E6BED}" dt="2020-07-05T03:39:37.171" v="294" actId="1076"/>
        <pc:sldMkLst>
          <pc:docMk/>
          <pc:sldMk cId="1326573108" sldId="327"/>
        </pc:sldMkLst>
        <pc:spChg chg="add del mod">
          <ac:chgData name="Victor Stany Rozario" userId="dbb37ec6-3e12-44d7-b04d-09b867830cae" providerId="ADAL" clId="{5AC6873E-3162-49B3-9085-825B806E6BED}" dt="2020-07-05T03:39:30.257" v="291"/>
          <ac:spMkLst>
            <pc:docMk/>
            <pc:sldMk cId="1326573108" sldId="327"/>
            <ac:spMk id="4" creationId="{8D8B7CD8-369F-48BD-B39D-D0A575088C9C}"/>
          </ac:spMkLst>
        </pc:spChg>
        <pc:spChg chg="add del mod">
          <ac:chgData name="Victor Stany Rozario" userId="dbb37ec6-3e12-44d7-b04d-09b867830cae" providerId="ADAL" clId="{5AC6873E-3162-49B3-9085-825B806E6BED}" dt="2020-07-05T03:39:30.257" v="291"/>
          <ac:spMkLst>
            <pc:docMk/>
            <pc:sldMk cId="1326573108" sldId="327"/>
            <ac:spMk id="5" creationId="{0B8B75BB-9398-4074-8C87-52EF37F79259}"/>
          </ac:spMkLst>
        </pc:spChg>
        <pc:spChg chg="add mod">
          <ac:chgData name="Victor Stany Rozario" userId="dbb37ec6-3e12-44d7-b04d-09b867830cae" providerId="ADAL" clId="{5AC6873E-3162-49B3-9085-825B806E6BED}" dt="2020-07-05T03:39:37.171" v="294" actId="1076"/>
          <ac:spMkLst>
            <pc:docMk/>
            <pc:sldMk cId="1326573108" sldId="327"/>
            <ac:spMk id="6" creationId="{BE322E64-203B-4340-8C5E-5339087B062F}"/>
          </ac:spMkLst>
        </pc:spChg>
        <pc:spChg chg="add mod">
          <ac:chgData name="Victor Stany Rozario" userId="dbb37ec6-3e12-44d7-b04d-09b867830cae" providerId="ADAL" clId="{5AC6873E-3162-49B3-9085-825B806E6BED}" dt="2020-07-05T03:39:37.171" v="294" actId="1076"/>
          <ac:spMkLst>
            <pc:docMk/>
            <pc:sldMk cId="1326573108" sldId="327"/>
            <ac:spMk id="7" creationId="{E7C8F0C9-26DE-402F-B665-E63F4E17B86D}"/>
          </ac:spMkLst>
        </pc:spChg>
        <pc:spChg chg="del">
          <ac:chgData name="Victor Stany Rozario" userId="dbb37ec6-3e12-44d7-b04d-09b867830cae" providerId="ADAL" clId="{5AC6873E-3162-49B3-9085-825B806E6BED}" dt="2020-07-05T03:38:46.197" v="285" actId="478"/>
          <ac:spMkLst>
            <pc:docMk/>
            <pc:sldMk cId="1326573108" sldId="327"/>
            <ac:spMk id="8" creationId="{27D887DC-9045-4399-B5FA-389586A28996}"/>
          </ac:spMkLst>
        </pc:spChg>
        <pc:spChg chg="del">
          <ac:chgData name="Victor Stany Rozario" userId="dbb37ec6-3e12-44d7-b04d-09b867830cae" providerId="ADAL" clId="{5AC6873E-3162-49B3-9085-825B806E6BED}" dt="2020-07-05T03:38:46.197" v="285" actId="478"/>
          <ac:spMkLst>
            <pc:docMk/>
            <pc:sldMk cId="1326573108" sldId="327"/>
            <ac:spMk id="9" creationId="{4156F2C6-1F5E-44F4-9486-AA33FCC3B6EE}"/>
          </ac:spMkLst>
        </pc:spChg>
      </pc:sldChg>
      <pc:sldChg chg="addSp delSp modSp add mod">
        <pc:chgData name="Victor Stany Rozario" userId="dbb37ec6-3e12-44d7-b04d-09b867830cae" providerId="ADAL" clId="{5AC6873E-3162-49B3-9085-825B806E6BED}" dt="2020-07-05T03:40:22.177" v="301" actId="1076"/>
        <pc:sldMkLst>
          <pc:docMk/>
          <pc:sldMk cId="4208371522" sldId="328"/>
        </pc:sldMkLst>
        <pc:spChg chg="add del mod">
          <ac:chgData name="Victor Stany Rozario" userId="dbb37ec6-3e12-44d7-b04d-09b867830cae" providerId="ADAL" clId="{5AC6873E-3162-49B3-9085-825B806E6BED}" dt="2020-07-05T03:40:17.261" v="299"/>
          <ac:spMkLst>
            <pc:docMk/>
            <pc:sldMk cId="4208371522" sldId="328"/>
            <ac:spMk id="4" creationId="{7D2A1038-7625-4A8E-8327-01594D5D9228}"/>
          </ac:spMkLst>
        </pc:spChg>
        <pc:spChg chg="add del mod">
          <ac:chgData name="Victor Stany Rozario" userId="dbb37ec6-3e12-44d7-b04d-09b867830cae" providerId="ADAL" clId="{5AC6873E-3162-49B3-9085-825B806E6BED}" dt="2020-07-05T03:40:17.261" v="299"/>
          <ac:spMkLst>
            <pc:docMk/>
            <pc:sldMk cId="4208371522" sldId="328"/>
            <ac:spMk id="5" creationId="{F68F9423-2973-460E-81BB-0CC7D4E75D56}"/>
          </ac:spMkLst>
        </pc:spChg>
        <pc:spChg chg="del">
          <ac:chgData name="Victor Stany Rozario" userId="dbb37ec6-3e12-44d7-b04d-09b867830cae" providerId="ADAL" clId="{5AC6873E-3162-49B3-9085-825B806E6BED}" dt="2020-07-05T03:39:51.758" v="296" actId="478"/>
          <ac:spMkLst>
            <pc:docMk/>
            <pc:sldMk cId="4208371522" sldId="328"/>
            <ac:spMk id="6" creationId="{BE322E64-203B-4340-8C5E-5339087B062F}"/>
          </ac:spMkLst>
        </pc:spChg>
        <pc:spChg chg="del">
          <ac:chgData name="Victor Stany Rozario" userId="dbb37ec6-3e12-44d7-b04d-09b867830cae" providerId="ADAL" clId="{5AC6873E-3162-49B3-9085-825B806E6BED}" dt="2020-07-05T03:39:51.758" v="296" actId="478"/>
          <ac:spMkLst>
            <pc:docMk/>
            <pc:sldMk cId="4208371522" sldId="328"/>
            <ac:spMk id="7" creationId="{E7C8F0C9-26DE-402F-B665-E63F4E17B86D}"/>
          </ac:spMkLst>
        </pc:spChg>
        <pc:spChg chg="add mod">
          <ac:chgData name="Victor Stany Rozario" userId="dbb37ec6-3e12-44d7-b04d-09b867830cae" providerId="ADAL" clId="{5AC6873E-3162-49B3-9085-825B806E6BED}" dt="2020-07-05T03:40:22.177" v="301" actId="1076"/>
          <ac:spMkLst>
            <pc:docMk/>
            <pc:sldMk cId="4208371522" sldId="328"/>
            <ac:spMk id="9" creationId="{A0380C3B-A5C6-47D2-9907-C7A50B798EB4}"/>
          </ac:spMkLst>
        </pc:spChg>
        <pc:spChg chg="add mod">
          <ac:chgData name="Victor Stany Rozario" userId="dbb37ec6-3e12-44d7-b04d-09b867830cae" providerId="ADAL" clId="{5AC6873E-3162-49B3-9085-825B806E6BED}" dt="2020-07-05T03:40:22.177" v="301" actId="1076"/>
          <ac:spMkLst>
            <pc:docMk/>
            <pc:sldMk cId="4208371522" sldId="328"/>
            <ac:spMk id="10" creationId="{F2D29296-5611-4E51-8F4B-7876BF3FFC35}"/>
          </ac:spMkLst>
        </pc:spChg>
        <pc:graphicFrameChg chg="add del mod">
          <ac:chgData name="Victor Stany Rozario" userId="dbb37ec6-3e12-44d7-b04d-09b867830cae" providerId="ADAL" clId="{5AC6873E-3162-49B3-9085-825B806E6BED}" dt="2020-07-05T03:40:17.261" v="299"/>
          <ac:graphicFrameMkLst>
            <pc:docMk/>
            <pc:sldMk cId="4208371522" sldId="328"/>
            <ac:graphicFrameMk id="8" creationId="{126BA1BE-C126-4132-A503-3C10FDDB9858}"/>
          </ac:graphicFrameMkLst>
        </pc:graphicFrameChg>
        <pc:graphicFrameChg chg="add mod">
          <ac:chgData name="Victor Stany Rozario" userId="dbb37ec6-3e12-44d7-b04d-09b867830cae" providerId="ADAL" clId="{5AC6873E-3162-49B3-9085-825B806E6BED}" dt="2020-07-05T03:40:22.177" v="301" actId="1076"/>
          <ac:graphicFrameMkLst>
            <pc:docMk/>
            <pc:sldMk cId="4208371522" sldId="328"/>
            <ac:graphicFrameMk id="11" creationId="{31E64CF8-9E33-4653-8EC5-02DFBA9A6D00}"/>
          </ac:graphicFrameMkLst>
        </pc:graphicFrameChg>
      </pc:sldChg>
      <pc:sldChg chg="addSp delSp modSp add mod">
        <pc:chgData name="Victor Stany Rozario" userId="dbb37ec6-3e12-44d7-b04d-09b867830cae" providerId="ADAL" clId="{5AC6873E-3162-49B3-9085-825B806E6BED}" dt="2020-07-05T03:41:11.833" v="314" actId="1076"/>
        <pc:sldMkLst>
          <pc:docMk/>
          <pc:sldMk cId="366545353" sldId="329"/>
        </pc:sldMkLst>
        <pc:spChg chg="del">
          <ac:chgData name="Victor Stany Rozario" userId="dbb37ec6-3e12-44d7-b04d-09b867830cae" providerId="ADAL" clId="{5AC6873E-3162-49B3-9085-825B806E6BED}" dt="2020-07-05T03:40:52.263" v="304" actId="478"/>
          <ac:spMkLst>
            <pc:docMk/>
            <pc:sldMk cId="366545353" sldId="329"/>
            <ac:spMk id="4" creationId="{F22A2A64-1EED-499A-96E5-BA3D7A044F45}"/>
          </ac:spMkLst>
        </pc:spChg>
        <pc:spChg chg="del">
          <ac:chgData name="Victor Stany Rozario" userId="dbb37ec6-3e12-44d7-b04d-09b867830cae" providerId="ADAL" clId="{5AC6873E-3162-49B3-9085-825B806E6BED}" dt="2020-07-05T03:40:52.263" v="304" actId="478"/>
          <ac:spMkLst>
            <pc:docMk/>
            <pc:sldMk cId="366545353" sldId="329"/>
            <ac:spMk id="5" creationId="{18054AD9-737B-41CD-910E-08DCD7BB0264}"/>
          </ac:spMkLst>
        </pc:spChg>
        <pc:spChg chg="add del mod">
          <ac:chgData name="Victor Stany Rozario" userId="dbb37ec6-3e12-44d7-b04d-09b867830cae" providerId="ADAL" clId="{5AC6873E-3162-49B3-9085-825B806E6BED}" dt="2020-07-05T03:41:08.450" v="312"/>
          <ac:spMkLst>
            <pc:docMk/>
            <pc:sldMk cId="366545353" sldId="329"/>
            <ac:spMk id="6" creationId="{EEB430D4-72EE-4490-8FAE-8A41D23C7E94}"/>
          </ac:spMkLst>
        </pc:spChg>
        <pc:spChg chg="add del mod">
          <ac:chgData name="Victor Stany Rozario" userId="dbb37ec6-3e12-44d7-b04d-09b867830cae" providerId="ADAL" clId="{5AC6873E-3162-49B3-9085-825B806E6BED}" dt="2020-07-05T03:41:08.450" v="312"/>
          <ac:spMkLst>
            <pc:docMk/>
            <pc:sldMk cId="366545353" sldId="329"/>
            <ac:spMk id="7" creationId="{F5A78809-0097-410A-BF56-F54D49A00609}"/>
          </ac:spMkLst>
        </pc:spChg>
        <pc:spChg chg="add mod">
          <ac:chgData name="Victor Stany Rozario" userId="dbb37ec6-3e12-44d7-b04d-09b867830cae" providerId="ADAL" clId="{5AC6873E-3162-49B3-9085-825B806E6BED}" dt="2020-07-05T03:41:11.833" v="314" actId="1076"/>
          <ac:spMkLst>
            <pc:docMk/>
            <pc:sldMk cId="366545353" sldId="329"/>
            <ac:spMk id="8" creationId="{411AD86A-FA2E-412F-AFA9-DBEEC1E32B96}"/>
          </ac:spMkLst>
        </pc:spChg>
        <pc:spChg chg="add mod">
          <ac:chgData name="Victor Stany Rozario" userId="dbb37ec6-3e12-44d7-b04d-09b867830cae" providerId="ADAL" clId="{5AC6873E-3162-49B3-9085-825B806E6BED}" dt="2020-07-05T03:41:11.833" v="314" actId="1076"/>
          <ac:spMkLst>
            <pc:docMk/>
            <pc:sldMk cId="366545353" sldId="329"/>
            <ac:spMk id="9" creationId="{13DAEA3D-4A11-4898-896F-DDD8C39400CA}"/>
          </ac:spMkLst>
        </pc:spChg>
      </pc:sldChg>
      <pc:sldChg chg="addSp delSp modSp add mod">
        <pc:chgData name="Victor Stany Rozario" userId="dbb37ec6-3e12-44d7-b04d-09b867830cae" providerId="ADAL" clId="{5AC6873E-3162-49B3-9085-825B806E6BED}" dt="2020-07-05T03:42:10.838" v="325" actId="27636"/>
        <pc:sldMkLst>
          <pc:docMk/>
          <pc:sldMk cId="3641229118" sldId="330"/>
        </pc:sldMkLst>
        <pc:spChg chg="add del mod">
          <ac:chgData name="Victor Stany Rozario" userId="dbb37ec6-3e12-44d7-b04d-09b867830cae" providerId="ADAL" clId="{5AC6873E-3162-49B3-9085-825B806E6BED}" dt="2020-07-05T03:42:05.651" v="322"/>
          <ac:spMkLst>
            <pc:docMk/>
            <pc:sldMk cId="3641229118" sldId="330"/>
            <ac:spMk id="4" creationId="{1B825693-C76F-457C-9028-600997C1998B}"/>
          </ac:spMkLst>
        </pc:spChg>
        <pc:spChg chg="add del mod">
          <ac:chgData name="Victor Stany Rozario" userId="dbb37ec6-3e12-44d7-b04d-09b867830cae" providerId="ADAL" clId="{5AC6873E-3162-49B3-9085-825B806E6BED}" dt="2020-07-05T03:42:05.651" v="322"/>
          <ac:spMkLst>
            <pc:docMk/>
            <pc:sldMk cId="3641229118" sldId="330"/>
            <ac:spMk id="5" creationId="{BFBB89A5-46AC-4DF5-AA6D-8C6A6F33F719}"/>
          </ac:spMkLst>
        </pc:spChg>
        <pc:spChg chg="add mod">
          <ac:chgData name="Victor Stany Rozario" userId="dbb37ec6-3e12-44d7-b04d-09b867830cae" providerId="ADAL" clId="{5AC6873E-3162-49B3-9085-825B806E6BED}" dt="2020-07-05T03:42:10.735" v="324" actId="14100"/>
          <ac:spMkLst>
            <pc:docMk/>
            <pc:sldMk cId="3641229118" sldId="330"/>
            <ac:spMk id="6" creationId="{586EF089-A313-4182-B3BA-174FA076776B}"/>
          </ac:spMkLst>
        </pc:spChg>
        <pc:spChg chg="add mod">
          <ac:chgData name="Victor Stany Rozario" userId="dbb37ec6-3e12-44d7-b04d-09b867830cae" providerId="ADAL" clId="{5AC6873E-3162-49B3-9085-825B806E6BED}" dt="2020-07-05T03:42:10.838" v="325" actId="27636"/>
          <ac:spMkLst>
            <pc:docMk/>
            <pc:sldMk cId="3641229118" sldId="330"/>
            <ac:spMk id="7" creationId="{BEC5E857-BF37-4C4C-AFC8-8B5A90E08154}"/>
          </ac:spMkLst>
        </pc:spChg>
        <pc:spChg chg="del">
          <ac:chgData name="Victor Stany Rozario" userId="dbb37ec6-3e12-44d7-b04d-09b867830cae" providerId="ADAL" clId="{5AC6873E-3162-49B3-9085-825B806E6BED}" dt="2020-07-05T03:41:19.474" v="316" actId="478"/>
          <ac:spMkLst>
            <pc:docMk/>
            <pc:sldMk cId="3641229118" sldId="330"/>
            <ac:spMk id="8" creationId="{411AD86A-FA2E-412F-AFA9-DBEEC1E32B96}"/>
          </ac:spMkLst>
        </pc:spChg>
        <pc:spChg chg="del">
          <ac:chgData name="Victor Stany Rozario" userId="dbb37ec6-3e12-44d7-b04d-09b867830cae" providerId="ADAL" clId="{5AC6873E-3162-49B3-9085-825B806E6BED}" dt="2020-07-05T03:41:19.474" v="316" actId="478"/>
          <ac:spMkLst>
            <pc:docMk/>
            <pc:sldMk cId="3641229118" sldId="330"/>
            <ac:spMk id="9" creationId="{13DAEA3D-4A11-4898-896F-DDD8C39400CA}"/>
          </ac:spMkLst>
        </pc:spChg>
      </pc:sldChg>
      <pc:sldMasterChg chg="del delSldLayout">
        <pc:chgData name="Victor Stany Rozario" userId="dbb37ec6-3e12-44d7-b04d-09b867830cae" providerId="ADAL" clId="{5AC6873E-3162-49B3-9085-825B806E6BED}" dt="2020-07-05T03:42:19.492" v="326" actId="47"/>
        <pc:sldMasterMkLst>
          <pc:docMk/>
          <pc:sldMasterMk cId="1023304875" sldId="2147483677"/>
        </pc:sldMasterMkLst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2424914319" sldId="2147483678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1614522707" sldId="2147483679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9056865" sldId="2147483680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3661211649" sldId="2147483681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1550348583" sldId="2147483682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3059388541" sldId="2147483683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1323653220" sldId="2147483684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1183561132" sldId="2147483685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368041003" sldId="2147483686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2147044964" sldId="2147483687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1132332681" sldId="2147483688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1767293306" sldId="2147483689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1697129606" sldId="2147483690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832522431" sldId="2147483691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3950315973" sldId="2147483692"/>
          </pc:sldLayoutMkLst>
        </pc:sldLayoutChg>
        <pc:sldLayoutChg chg="del">
          <pc:chgData name="Victor Stany Rozario" userId="dbb37ec6-3e12-44d7-b04d-09b867830cae" providerId="ADAL" clId="{5AC6873E-3162-49B3-9085-825B806E6BED}" dt="2020-07-05T03:42:19.492" v="326" actId="47"/>
          <pc:sldLayoutMkLst>
            <pc:docMk/>
            <pc:sldMasterMk cId="1023304875" sldId="2147483677"/>
            <pc:sldLayoutMk cId="4242911210" sldId="2147483693"/>
          </pc:sldLayoutMkLst>
        </pc:sldLayoutChg>
        <pc:sldLayoutChg chg="del">
          <pc:chgData name="Victor Stany Rozario" userId="dbb37ec6-3e12-44d7-b04d-09b867830cae" providerId="ADAL" clId="{5AC6873E-3162-49B3-9085-825B806E6BED}" dt="2020-07-05T03:40:33.112" v="302" actId="47"/>
          <pc:sldLayoutMkLst>
            <pc:docMk/>
            <pc:sldMasterMk cId="1023304875" sldId="2147483677"/>
            <pc:sldLayoutMk cId="3321147260" sldId="2147483694"/>
          </pc:sldLayoutMkLst>
        </pc:sldLayoutChg>
        <pc:sldLayoutChg chg="del">
          <pc:chgData name="Victor Stany Rozario" userId="dbb37ec6-3e12-44d7-b04d-09b867830cae" providerId="ADAL" clId="{5AC6873E-3162-49B3-9085-825B806E6BED}" dt="2020-07-05T03:39:05.491" v="286" actId="47"/>
          <pc:sldLayoutMkLst>
            <pc:docMk/>
            <pc:sldMasterMk cId="1023304875" sldId="2147483677"/>
            <pc:sldLayoutMk cId="577843130" sldId="2147483695"/>
          </pc:sldLayoutMkLst>
        </pc:sldLayoutChg>
      </pc:sldMasterChg>
    </pc:docChg>
  </pc:docChgLst>
  <pc:docChgLst>
    <pc:chgData name="Victor Stany Rozario" userId="dbb37ec6-3e12-44d7-b04d-09b867830cae" providerId="ADAL" clId="{AE765936-D684-473F-9FF7-B10A75088830}"/>
    <pc:docChg chg="custSel addSld modSld">
      <pc:chgData name="Victor Stany Rozario" userId="dbb37ec6-3e12-44d7-b04d-09b867830cae" providerId="ADAL" clId="{AE765936-D684-473F-9FF7-B10A75088830}" dt="2020-07-01T12:42:13.872" v="170" actId="20577"/>
      <pc:docMkLst>
        <pc:docMk/>
      </pc:docMkLst>
      <pc:sldChg chg="modSp mod">
        <pc:chgData name="Victor Stany Rozario" userId="dbb37ec6-3e12-44d7-b04d-09b867830cae" providerId="ADAL" clId="{AE765936-D684-473F-9FF7-B10A75088830}" dt="2020-07-01T06:35:51.426" v="17" actId="14734"/>
        <pc:sldMkLst>
          <pc:docMk/>
          <pc:sldMk cId="700707328" sldId="256"/>
        </pc:sldMkLst>
        <pc:graphicFrameChg chg="modGraphic">
          <ac:chgData name="Victor Stany Rozario" userId="dbb37ec6-3e12-44d7-b04d-09b867830cae" providerId="ADAL" clId="{AE765936-D684-473F-9FF7-B10A75088830}" dt="2020-07-01T06:35:51.426" v="17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Anim">
        <pc:chgData name="Victor Stany Rozario" userId="dbb37ec6-3e12-44d7-b04d-09b867830cae" providerId="ADAL" clId="{AE765936-D684-473F-9FF7-B10A75088830}" dt="2020-07-01T07:42:47.860" v="91" actId="404"/>
        <pc:sldMkLst>
          <pc:docMk/>
          <pc:sldMk cId="2823762119" sldId="258"/>
        </pc:sldMkLst>
        <pc:spChg chg="mod">
          <ac:chgData name="Victor Stany Rozario" userId="dbb37ec6-3e12-44d7-b04d-09b867830cae" providerId="ADAL" clId="{AE765936-D684-473F-9FF7-B10A75088830}" dt="2020-07-01T07:42:47.860" v="91" actId="404"/>
          <ac:spMkLst>
            <pc:docMk/>
            <pc:sldMk cId="2823762119" sldId="258"/>
            <ac:spMk id="6" creationId="{EDC42E65-2868-467C-A4F6-5D4B33C84C34}"/>
          </ac:spMkLst>
        </pc:spChg>
        <pc:picChg chg="mod">
          <ac:chgData name="Victor Stany Rozario" userId="dbb37ec6-3e12-44d7-b04d-09b867830cae" providerId="ADAL" clId="{AE765936-D684-473F-9FF7-B10A75088830}" dt="2020-07-01T07:07:07.055" v="77" actId="208"/>
          <ac:picMkLst>
            <pc:docMk/>
            <pc:sldMk cId="2823762119" sldId="258"/>
            <ac:picMk id="4" creationId="{31DC1E9B-8B99-443C-A3F4-F300BE6D9D48}"/>
          </ac:picMkLst>
        </pc:picChg>
      </pc:sldChg>
      <pc:sldChg chg="modSp mod">
        <pc:chgData name="Victor Stany Rozario" userId="dbb37ec6-3e12-44d7-b04d-09b867830cae" providerId="ADAL" clId="{AE765936-D684-473F-9FF7-B10A75088830}" dt="2020-07-01T06:34:24.221" v="0" actId="6549"/>
        <pc:sldMkLst>
          <pc:docMk/>
          <pc:sldMk cId="2427856683" sldId="272"/>
        </pc:sldMkLst>
        <pc:spChg chg="mod">
          <ac:chgData name="Victor Stany Rozario" userId="dbb37ec6-3e12-44d7-b04d-09b867830cae" providerId="ADAL" clId="{AE765936-D684-473F-9FF7-B10A75088830}" dt="2020-07-01T06:34:24.221" v="0" actId="6549"/>
          <ac:spMkLst>
            <pc:docMk/>
            <pc:sldMk cId="2427856683" sldId="272"/>
            <ac:spMk id="3" creationId="{CCCED879-F5B9-4F0F-9A2F-5DBF08609B42}"/>
          </ac:spMkLst>
        </pc:spChg>
      </pc:sldChg>
      <pc:sldChg chg="modSp mod">
        <pc:chgData name="Victor Stany Rozario" userId="dbb37ec6-3e12-44d7-b04d-09b867830cae" providerId="ADAL" clId="{AE765936-D684-473F-9FF7-B10A75088830}" dt="2020-07-01T06:38:11.690" v="21" actId="20577"/>
        <pc:sldMkLst>
          <pc:docMk/>
          <pc:sldMk cId="739729977" sldId="274"/>
        </pc:sldMkLst>
        <pc:spChg chg="mod">
          <ac:chgData name="Victor Stany Rozario" userId="dbb37ec6-3e12-44d7-b04d-09b867830cae" providerId="ADAL" clId="{AE765936-D684-473F-9FF7-B10A75088830}" dt="2020-07-01T06:38:11.690" v="21" actId="20577"/>
          <ac:spMkLst>
            <pc:docMk/>
            <pc:sldMk cId="739729977" sldId="274"/>
            <ac:spMk id="3" creationId="{2184D2EC-4A1A-4F2A-AE21-53C358060C00}"/>
          </ac:spMkLst>
        </pc:spChg>
      </pc:sldChg>
      <pc:sldChg chg="modSp mod">
        <pc:chgData name="Victor Stany Rozario" userId="dbb37ec6-3e12-44d7-b04d-09b867830cae" providerId="ADAL" clId="{AE765936-D684-473F-9FF7-B10A75088830}" dt="2020-07-01T07:09:02.194" v="87" actId="20577"/>
        <pc:sldMkLst>
          <pc:docMk/>
          <pc:sldMk cId="1536771613" sldId="279"/>
        </pc:sldMkLst>
        <pc:spChg chg="mod">
          <ac:chgData name="Victor Stany Rozario" userId="dbb37ec6-3e12-44d7-b04d-09b867830cae" providerId="ADAL" clId="{AE765936-D684-473F-9FF7-B10A75088830}" dt="2020-07-01T07:09:02.194" v="87" actId="20577"/>
          <ac:spMkLst>
            <pc:docMk/>
            <pc:sldMk cId="1536771613" sldId="279"/>
            <ac:spMk id="2" creationId="{00000000-0000-0000-0000-000000000000}"/>
          </ac:spMkLst>
        </pc:spChg>
      </pc:sldChg>
      <pc:sldChg chg="modSp mod">
        <pc:chgData name="Victor Stany Rozario" userId="dbb37ec6-3e12-44d7-b04d-09b867830cae" providerId="ADAL" clId="{AE765936-D684-473F-9FF7-B10A75088830}" dt="2020-07-01T12:41:04.465" v="141" actId="20577"/>
        <pc:sldMkLst>
          <pc:docMk/>
          <pc:sldMk cId="206245272" sldId="280"/>
        </pc:sldMkLst>
        <pc:graphicFrameChg chg="modGraphic">
          <ac:chgData name="Victor Stany Rozario" userId="dbb37ec6-3e12-44d7-b04d-09b867830cae" providerId="ADAL" clId="{AE765936-D684-473F-9FF7-B10A75088830}" dt="2020-07-01T12:41:04.465" v="141" actId="20577"/>
          <ac:graphicFrameMkLst>
            <pc:docMk/>
            <pc:sldMk cId="206245272" sldId="280"/>
            <ac:graphicFrameMk id="3" creationId="{6ED66336-DC03-4E4F-9094-E75BB755E325}"/>
          </ac:graphicFrameMkLst>
        </pc:graphicFrameChg>
      </pc:sldChg>
      <pc:sldChg chg="modSp mod">
        <pc:chgData name="Victor Stany Rozario" userId="dbb37ec6-3e12-44d7-b04d-09b867830cae" providerId="ADAL" clId="{AE765936-D684-473F-9FF7-B10A75088830}" dt="2020-07-01T12:42:13.872" v="170" actId="20577"/>
        <pc:sldMkLst>
          <pc:docMk/>
          <pc:sldMk cId="3417142223" sldId="288"/>
        </pc:sldMkLst>
        <pc:spChg chg="mod">
          <ac:chgData name="Victor Stany Rozario" userId="dbb37ec6-3e12-44d7-b04d-09b867830cae" providerId="ADAL" clId="{AE765936-D684-473F-9FF7-B10A75088830}" dt="2020-07-01T12:42:13.872" v="170" actId="20577"/>
          <ac:spMkLst>
            <pc:docMk/>
            <pc:sldMk cId="3417142223" sldId="288"/>
            <ac:spMk id="6" creationId="{85DD3B68-9C3D-40A0-B84F-ABDEC7B6FC8E}"/>
          </ac:spMkLst>
        </pc:spChg>
      </pc:sldChg>
      <pc:sldChg chg="modSp mod">
        <pc:chgData name="Victor Stany Rozario" userId="dbb37ec6-3e12-44d7-b04d-09b867830cae" providerId="ADAL" clId="{AE765936-D684-473F-9FF7-B10A75088830}" dt="2020-07-01T06:38:58.419" v="34" actId="20577"/>
        <pc:sldMkLst>
          <pc:docMk/>
          <pc:sldMk cId="305994238" sldId="289"/>
        </pc:sldMkLst>
        <pc:spChg chg="mod">
          <ac:chgData name="Victor Stany Rozario" userId="dbb37ec6-3e12-44d7-b04d-09b867830cae" providerId="ADAL" clId="{AE765936-D684-473F-9FF7-B10A75088830}" dt="2020-07-01T06:38:58.419" v="34" actId="20577"/>
          <ac:spMkLst>
            <pc:docMk/>
            <pc:sldMk cId="305994238" sldId="289"/>
            <ac:spMk id="5" creationId="{8E12380A-C562-4D85-9DC3-D5B339D3E26B}"/>
          </ac:spMkLst>
        </pc:spChg>
      </pc:sldChg>
      <pc:sldChg chg="addSp delSp modSp add mod">
        <pc:chgData name="Victor Stany Rozario" userId="dbb37ec6-3e12-44d7-b04d-09b867830cae" providerId="ADAL" clId="{AE765936-D684-473F-9FF7-B10A75088830}" dt="2020-07-01T07:49:48.244" v="109" actId="404"/>
        <pc:sldMkLst>
          <pc:docMk/>
          <pc:sldMk cId="2638638700" sldId="290"/>
        </pc:sldMkLst>
        <pc:spChg chg="mod">
          <ac:chgData name="Victor Stany Rozario" userId="dbb37ec6-3e12-44d7-b04d-09b867830cae" providerId="ADAL" clId="{AE765936-D684-473F-9FF7-B10A75088830}" dt="2020-07-01T07:49:16.967" v="104" actId="404"/>
          <ac:spMkLst>
            <pc:docMk/>
            <pc:sldMk cId="2638638700" sldId="290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AE765936-D684-473F-9FF7-B10A75088830}" dt="2020-07-01T07:48:08.387" v="93" actId="478"/>
          <ac:spMkLst>
            <pc:docMk/>
            <pc:sldMk cId="2638638700" sldId="290"/>
            <ac:spMk id="3" creationId="{CCCED879-F5B9-4F0F-9A2F-5DBF08609B42}"/>
          </ac:spMkLst>
        </pc:spChg>
        <pc:spChg chg="add mod">
          <ac:chgData name="Victor Stany Rozario" userId="dbb37ec6-3e12-44d7-b04d-09b867830cae" providerId="ADAL" clId="{AE765936-D684-473F-9FF7-B10A75088830}" dt="2020-07-01T07:49:48.244" v="109" actId="404"/>
          <ac:spMkLst>
            <pc:docMk/>
            <pc:sldMk cId="2638638700" sldId="290"/>
            <ac:spMk id="5" creationId="{D62F011C-7378-4F4D-A473-6EE66F1DCB98}"/>
          </ac:spMkLst>
        </pc:spChg>
      </pc:sldChg>
      <pc:sldChg chg="modSp add mod">
        <pc:chgData name="Victor Stany Rozario" userId="dbb37ec6-3e12-44d7-b04d-09b867830cae" providerId="ADAL" clId="{AE765936-D684-473F-9FF7-B10A75088830}" dt="2020-07-01T07:51:14.321" v="116" actId="255"/>
        <pc:sldMkLst>
          <pc:docMk/>
          <pc:sldMk cId="2784301254" sldId="291"/>
        </pc:sldMkLst>
        <pc:spChg chg="mod">
          <ac:chgData name="Victor Stany Rozario" userId="dbb37ec6-3e12-44d7-b04d-09b867830cae" providerId="ADAL" clId="{AE765936-D684-473F-9FF7-B10A75088830}" dt="2020-07-01T07:51:14.321" v="116" actId="255"/>
          <ac:spMkLst>
            <pc:docMk/>
            <pc:sldMk cId="2784301254" sldId="291"/>
            <ac:spMk id="5" creationId="{D62F011C-7378-4F4D-A473-6EE66F1DCB98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Victor Stany Rozario" userId="dbb37ec6-3e12-44d7-b04d-09b867830cae" providerId="ADAL" clId="{35914702-D904-4047-9C74-0D4E9FEB85DC}"/>
    <pc:docChg chg="undo custSel modSld">
      <pc:chgData name="Victor Stany Rozario" userId="dbb37ec6-3e12-44d7-b04d-09b867830cae" providerId="ADAL" clId="{35914702-D904-4047-9C74-0D4E9FEB85DC}" dt="2020-10-11T05:58:56.872" v="90" actId="478"/>
      <pc:docMkLst>
        <pc:docMk/>
      </pc:docMkLst>
      <pc:sldChg chg="addSp delSp modSp mod">
        <pc:chgData name="Victor Stany Rozario" userId="dbb37ec6-3e12-44d7-b04d-09b867830cae" providerId="ADAL" clId="{35914702-D904-4047-9C74-0D4E9FEB85DC}" dt="2020-10-11T05:58:56.872" v="90" actId="478"/>
        <pc:sldMkLst>
          <pc:docMk/>
          <pc:sldMk cId="700707328" sldId="256"/>
        </pc:sldMkLst>
        <pc:spChg chg="mod">
          <ac:chgData name="Victor Stany Rozario" userId="dbb37ec6-3e12-44d7-b04d-09b867830cae" providerId="ADAL" clId="{35914702-D904-4047-9C74-0D4E9FEB85DC}" dt="2020-10-10T16:23:22.704" v="2" actId="403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Victor Stany Rozario" userId="dbb37ec6-3e12-44d7-b04d-09b867830cae" providerId="ADAL" clId="{35914702-D904-4047-9C74-0D4E9FEB85DC}" dt="2020-10-10T16:23:54.377" v="1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  <pc:inkChg chg="add del">
          <ac:chgData name="Victor Stany Rozario" userId="dbb37ec6-3e12-44d7-b04d-09b867830cae" providerId="ADAL" clId="{35914702-D904-4047-9C74-0D4E9FEB85DC}" dt="2020-10-11T05:58:56.872" v="90" actId="478"/>
          <ac:inkMkLst>
            <pc:docMk/>
            <pc:sldMk cId="700707328" sldId="256"/>
            <ac:inkMk id="5" creationId="{CA0CEA13-5D70-4221-A23F-EF642087694C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54.464" v="89" actId="478"/>
        <pc:sldMkLst>
          <pc:docMk/>
          <pc:sldMk cId="424874041" sldId="257"/>
        </pc:sldMkLst>
        <pc:inkChg chg="add del">
          <ac:chgData name="Victor Stany Rozario" userId="dbb37ec6-3e12-44d7-b04d-09b867830cae" providerId="ADAL" clId="{35914702-D904-4047-9C74-0D4E9FEB85DC}" dt="2020-10-11T05:58:54.464" v="89" actId="478"/>
          <ac:inkMkLst>
            <pc:docMk/>
            <pc:sldMk cId="424874041" sldId="257"/>
            <ac:inkMk id="4" creationId="{AA7B7A1E-433F-47F7-A445-C867F0FDE3BC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48.597" v="88" actId="478"/>
        <pc:sldMkLst>
          <pc:docMk/>
          <pc:sldMk cId="2427856683" sldId="272"/>
        </pc:sldMkLst>
        <pc:inkChg chg="add del">
          <ac:chgData name="Victor Stany Rozario" userId="dbb37ec6-3e12-44d7-b04d-09b867830cae" providerId="ADAL" clId="{35914702-D904-4047-9C74-0D4E9FEB85DC}" dt="2020-10-11T05:58:48.597" v="88" actId="478"/>
          <ac:inkMkLst>
            <pc:docMk/>
            <pc:sldMk cId="2427856683" sldId="272"/>
            <ac:inkMk id="4" creationId="{EAEC14D0-468A-478B-BF11-BB47EBDED4A7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39.600" v="85" actId="478"/>
        <pc:sldMkLst>
          <pc:docMk/>
          <pc:sldMk cId="382033663" sldId="273"/>
        </pc:sldMkLst>
        <pc:inkChg chg="add del">
          <ac:chgData name="Victor Stany Rozario" userId="dbb37ec6-3e12-44d7-b04d-09b867830cae" providerId="ADAL" clId="{35914702-D904-4047-9C74-0D4E9FEB85DC}" dt="2020-10-11T05:58:39.600" v="85" actId="478"/>
          <ac:inkMkLst>
            <pc:docMk/>
            <pc:sldMk cId="382033663" sldId="273"/>
            <ac:inkMk id="4" creationId="{715A2ADF-F3E7-4AFD-868D-1183F1FC6741}"/>
          </ac:inkMkLst>
        </pc:inkChg>
      </pc:sldChg>
      <pc:sldChg chg="addSp delSp modSp mod">
        <pc:chgData name="Victor Stany Rozario" userId="dbb37ec6-3e12-44d7-b04d-09b867830cae" providerId="ADAL" clId="{35914702-D904-4047-9C74-0D4E9FEB85DC}" dt="2020-10-11T05:58:37.372" v="84" actId="478"/>
        <pc:sldMkLst>
          <pc:docMk/>
          <pc:sldMk cId="739729977" sldId="274"/>
        </pc:sldMkLst>
        <pc:spChg chg="mod">
          <ac:chgData name="Victor Stany Rozario" userId="dbb37ec6-3e12-44d7-b04d-09b867830cae" providerId="ADAL" clId="{35914702-D904-4047-9C74-0D4E9FEB85DC}" dt="2020-10-10T16:27:01.128" v="26" actId="207"/>
          <ac:spMkLst>
            <pc:docMk/>
            <pc:sldMk cId="739729977" sldId="274"/>
            <ac:spMk id="3" creationId="{2184D2EC-4A1A-4F2A-AE21-53C358060C00}"/>
          </ac:spMkLst>
        </pc:spChg>
        <pc:inkChg chg="add del">
          <ac:chgData name="Victor Stany Rozario" userId="dbb37ec6-3e12-44d7-b04d-09b867830cae" providerId="ADAL" clId="{35914702-D904-4047-9C74-0D4E9FEB85DC}" dt="2020-10-11T05:58:37.372" v="84" actId="478"/>
          <ac:inkMkLst>
            <pc:docMk/>
            <pc:sldMk cId="739729977" sldId="274"/>
            <ac:inkMk id="4" creationId="{E56D264C-BA64-413E-8AB0-F2E2A6CF34AC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31.190" v="82" actId="478"/>
        <pc:sldMkLst>
          <pc:docMk/>
          <pc:sldMk cId="2295114291" sldId="276"/>
        </pc:sldMkLst>
        <pc:inkChg chg="add del">
          <ac:chgData name="Victor Stany Rozario" userId="dbb37ec6-3e12-44d7-b04d-09b867830cae" providerId="ADAL" clId="{35914702-D904-4047-9C74-0D4E9FEB85DC}" dt="2020-10-11T05:58:31.190" v="82" actId="478"/>
          <ac:inkMkLst>
            <pc:docMk/>
            <pc:sldMk cId="2295114291" sldId="276"/>
            <ac:inkMk id="4" creationId="{1BDE161B-5C52-4106-96B7-370E72E4BA59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27.981" v="81" actId="478"/>
        <pc:sldMkLst>
          <pc:docMk/>
          <pc:sldMk cId="2492752139" sldId="277"/>
        </pc:sldMkLst>
        <pc:inkChg chg="add del">
          <ac:chgData name="Victor Stany Rozario" userId="dbb37ec6-3e12-44d7-b04d-09b867830cae" providerId="ADAL" clId="{35914702-D904-4047-9C74-0D4E9FEB85DC}" dt="2020-10-11T05:58:27.981" v="81" actId="478"/>
          <ac:inkMkLst>
            <pc:docMk/>
            <pc:sldMk cId="2492752139" sldId="277"/>
            <ac:inkMk id="4" creationId="{0217DE85-5740-41B5-8543-C36450919DDA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22.175" v="80" actId="478"/>
        <pc:sldMkLst>
          <pc:docMk/>
          <pc:sldMk cId="2346136653" sldId="278"/>
        </pc:sldMkLst>
        <pc:inkChg chg="add del">
          <ac:chgData name="Victor Stany Rozario" userId="dbb37ec6-3e12-44d7-b04d-09b867830cae" providerId="ADAL" clId="{35914702-D904-4047-9C74-0D4E9FEB85DC}" dt="2020-10-11T05:58:22.175" v="80" actId="478"/>
          <ac:inkMkLst>
            <pc:docMk/>
            <pc:sldMk cId="2346136653" sldId="278"/>
            <ac:inkMk id="4" creationId="{27CCC7C0-C4D1-4A6B-B60C-E8668B64B259}"/>
          </ac:inkMkLst>
        </pc:inkChg>
      </pc:sldChg>
      <pc:sldChg chg="modSp mod">
        <pc:chgData name="Victor Stany Rozario" userId="dbb37ec6-3e12-44d7-b04d-09b867830cae" providerId="ADAL" clId="{35914702-D904-4047-9C74-0D4E9FEB85DC}" dt="2020-10-10T16:27:56.573" v="65" actId="20577"/>
        <pc:sldMkLst>
          <pc:docMk/>
          <pc:sldMk cId="1536771613" sldId="279"/>
        </pc:sldMkLst>
        <pc:spChg chg="mod">
          <ac:chgData name="Victor Stany Rozario" userId="dbb37ec6-3e12-44d7-b04d-09b867830cae" providerId="ADAL" clId="{35914702-D904-4047-9C74-0D4E9FEB85DC}" dt="2020-10-10T16:27:27.990" v="32" actId="20577"/>
          <ac:spMkLst>
            <pc:docMk/>
            <pc:sldMk cId="1536771613" sldId="279"/>
            <ac:spMk id="2" creationId="{00000000-0000-0000-0000-000000000000}"/>
          </ac:spMkLst>
        </pc:spChg>
        <pc:spChg chg="mod">
          <ac:chgData name="Victor Stany Rozario" userId="dbb37ec6-3e12-44d7-b04d-09b867830cae" providerId="ADAL" clId="{35914702-D904-4047-9C74-0D4E9FEB85DC}" dt="2020-10-10T16:27:56.573" v="65" actId="20577"/>
          <ac:spMkLst>
            <pc:docMk/>
            <pc:sldMk cId="1536771613" sldId="279"/>
            <ac:spMk id="3" creationId="{3DF97788-5384-40FF-9B9D-EC8B9FEB7F82}"/>
          </ac:spMkLst>
        </pc:spChg>
      </pc:sldChg>
      <pc:sldChg chg="addSp delSp modSp mod">
        <pc:chgData name="Victor Stany Rozario" userId="dbb37ec6-3e12-44d7-b04d-09b867830cae" providerId="ADAL" clId="{35914702-D904-4047-9C74-0D4E9FEB85DC}" dt="2020-10-11T05:58:17.187" v="79" actId="478"/>
        <pc:sldMkLst>
          <pc:docMk/>
          <pc:sldMk cId="206245272" sldId="280"/>
        </pc:sldMkLst>
        <pc:graphicFrameChg chg="modGraphic">
          <ac:chgData name="Victor Stany Rozario" userId="dbb37ec6-3e12-44d7-b04d-09b867830cae" providerId="ADAL" clId="{35914702-D904-4047-9C74-0D4E9FEB85DC}" dt="2020-10-10T16:31:06.032" v="73" actId="20577"/>
          <ac:graphicFrameMkLst>
            <pc:docMk/>
            <pc:sldMk cId="206245272" sldId="280"/>
            <ac:graphicFrameMk id="3" creationId="{6ED66336-DC03-4E4F-9094-E75BB755E325}"/>
          </ac:graphicFrameMkLst>
        </pc:graphicFrameChg>
        <pc:inkChg chg="add del">
          <ac:chgData name="Victor Stany Rozario" userId="dbb37ec6-3e12-44d7-b04d-09b867830cae" providerId="ADAL" clId="{35914702-D904-4047-9C74-0D4E9FEB85DC}" dt="2020-10-11T05:58:17.187" v="79" actId="478"/>
          <ac:inkMkLst>
            <pc:docMk/>
            <pc:sldMk cId="206245272" sldId="280"/>
            <ac:inkMk id="4" creationId="{0FDF4DE5-DB52-4C7D-8951-3CA58A5FCA38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13.159" v="78" actId="478"/>
        <pc:sldMkLst>
          <pc:docMk/>
          <pc:sldMk cId="1190532604" sldId="286"/>
        </pc:sldMkLst>
        <pc:inkChg chg="add del">
          <ac:chgData name="Victor Stany Rozario" userId="dbb37ec6-3e12-44d7-b04d-09b867830cae" providerId="ADAL" clId="{35914702-D904-4047-9C74-0D4E9FEB85DC}" dt="2020-10-11T05:58:13.159" v="78" actId="478"/>
          <ac:inkMkLst>
            <pc:docMk/>
            <pc:sldMk cId="1190532604" sldId="286"/>
            <ac:inkMk id="3" creationId="{45AC94C7-0F25-4112-8B6E-2CAD15DBDAB4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08.733" v="77" actId="478"/>
        <pc:sldMkLst>
          <pc:docMk/>
          <pc:sldMk cId="3417142223" sldId="288"/>
        </pc:sldMkLst>
        <pc:inkChg chg="add del">
          <ac:chgData name="Victor Stany Rozario" userId="dbb37ec6-3e12-44d7-b04d-09b867830cae" providerId="ADAL" clId="{35914702-D904-4047-9C74-0D4E9FEB85DC}" dt="2020-10-11T05:58:08.733" v="77" actId="478"/>
          <ac:inkMkLst>
            <pc:docMk/>
            <pc:sldMk cId="3417142223" sldId="288"/>
            <ac:inkMk id="3" creationId="{98E7AF0A-176E-437F-81A6-AB9105C0DB36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33.691" v="83" actId="478"/>
        <pc:sldMkLst>
          <pc:docMk/>
          <pc:sldMk cId="305994238" sldId="289"/>
        </pc:sldMkLst>
        <pc:inkChg chg="add del">
          <ac:chgData name="Victor Stany Rozario" userId="dbb37ec6-3e12-44d7-b04d-09b867830cae" providerId="ADAL" clId="{35914702-D904-4047-9C74-0D4E9FEB85DC}" dt="2020-10-11T05:58:33.691" v="83" actId="478"/>
          <ac:inkMkLst>
            <pc:docMk/>
            <pc:sldMk cId="305994238" sldId="289"/>
            <ac:inkMk id="3" creationId="{01A6F622-B8E0-4698-8D65-ED4DC01CB532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46.475" v="87" actId="478"/>
        <pc:sldMkLst>
          <pc:docMk/>
          <pc:sldMk cId="2638638700" sldId="290"/>
        </pc:sldMkLst>
        <pc:inkChg chg="add del">
          <ac:chgData name="Victor Stany Rozario" userId="dbb37ec6-3e12-44d7-b04d-09b867830cae" providerId="ADAL" clId="{35914702-D904-4047-9C74-0D4E9FEB85DC}" dt="2020-10-11T05:58:46.475" v="87" actId="478"/>
          <ac:inkMkLst>
            <pc:docMk/>
            <pc:sldMk cId="2638638700" sldId="290"/>
            <ac:inkMk id="3" creationId="{271F61C4-642B-4767-AE9E-4D6A2AEAF859}"/>
          </ac:inkMkLst>
        </pc:inkChg>
      </pc:sldChg>
      <pc:sldChg chg="addSp delSp mod">
        <pc:chgData name="Victor Stany Rozario" userId="dbb37ec6-3e12-44d7-b04d-09b867830cae" providerId="ADAL" clId="{35914702-D904-4047-9C74-0D4E9FEB85DC}" dt="2020-10-11T05:58:44.054" v="86" actId="478"/>
        <pc:sldMkLst>
          <pc:docMk/>
          <pc:sldMk cId="2784301254" sldId="291"/>
        </pc:sldMkLst>
        <pc:inkChg chg="add del">
          <ac:chgData name="Victor Stany Rozario" userId="dbb37ec6-3e12-44d7-b04d-09b867830cae" providerId="ADAL" clId="{35914702-D904-4047-9C74-0D4E9FEB85DC}" dt="2020-10-11T05:58:44.054" v="86" actId="478"/>
          <ac:inkMkLst>
            <pc:docMk/>
            <pc:sldMk cId="2784301254" sldId="291"/>
            <ac:inkMk id="3" creationId="{17F3B272-3816-4F41-A2CC-8F0EB2FEB2BD}"/>
          </ac:inkMkLst>
        </pc:inkChg>
      </pc:sldChg>
      <pc:sldChg chg="modSp mod">
        <pc:chgData name="Victor Stany Rozario" userId="dbb37ec6-3e12-44d7-b04d-09b867830cae" providerId="ADAL" clId="{35914702-D904-4047-9C74-0D4E9FEB85DC}" dt="2020-10-10T16:39:44.935" v="74" actId="14100"/>
        <pc:sldMkLst>
          <pc:docMk/>
          <pc:sldMk cId="3641229118" sldId="330"/>
        </pc:sldMkLst>
        <pc:spChg chg="mod">
          <ac:chgData name="Victor Stany Rozario" userId="dbb37ec6-3e12-44d7-b04d-09b867830cae" providerId="ADAL" clId="{35914702-D904-4047-9C74-0D4E9FEB85DC}" dt="2020-10-10T16:39:44.935" v="74" actId="14100"/>
          <ac:spMkLst>
            <pc:docMk/>
            <pc:sldMk cId="3641229118" sldId="330"/>
            <ac:spMk id="7" creationId="{BEC5E857-BF37-4C4C-AFC8-8B5A90E0815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823AA-7323-4AC0-B936-625F748D3D71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6E9B7-C56B-4440-AFED-E5EED9585596}">
      <dgm:prSet/>
      <dgm:spPr/>
      <dgm:t>
        <a:bodyPr/>
        <a:lstStyle/>
        <a:p>
          <a:r>
            <a:rPr lang="en-US" dirty="0"/>
            <a:t>Course Title: </a:t>
          </a:r>
          <a:r>
            <a:rPr lang="en-US" b="1" dirty="0"/>
            <a:t>OBJECT ORIENTED</a:t>
          </a:r>
          <a:r>
            <a:rPr lang="en-US" dirty="0"/>
            <a:t> </a:t>
          </a:r>
          <a:r>
            <a:rPr lang="en-US" b="1" dirty="0"/>
            <a:t>PROGRAMMING 2</a:t>
          </a:r>
          <a:endParaRPr lang="en-US" dirty="0">
            <a:solidFill>
              <a:schemeClr val="tx1"/>
            </a:solidFill>
          </a:endParaRPr>
        </a:p>
      </dgm:t>
    </dgm:pt>
    <dgm:pt modelId="{789B2421-DC3B-4954-9D6C-007A519EF219}" type="parTrans" cxnId="{53868070-96F3-4973-BB55-4702567A3A86}">
      <dgm:prSet/>
      <dgm:spPr/>
      <dgm:t>
        <a:bodyPr/>
        <a:lstStyle/>
        <a:p>
          <a:endParaRPr lang="en-US"/>
        </a:p>
      </dgm:t>
    </dgm:pt>
    <dgm:pt modelId="{02E0E406-CB99-4701-A594-32B693D0983C}" type="sibTrans" cxnId="{53868070-96F3-4973-BB55-4702567A3A86}">
      <dgm:prSet/>
      <dgm:spPr/>
      <dgm:t>
        <a:bodyPr/>
        <a:lstStyle/>
        <a:p>
          <a:endParaRPr lang="en-US"/>
        </a:p>
      </dgm:t>
    </dgm:pt>
    <dgm:pt modelId="{F3DFBE93-87E2-4924-B933-9249E7FFAF89}">
      <dgm:prSet/>
      <dgm:spPr/>
      <dgm:t>
        <a:bodyPr/>
        <a:lstStyle/>
        <a:p>
          <a:r>
            <a:rPr lang="en-US" dirty="0"/>
            <a:t>Course Code: CSC 3115</a:t>
          </a:r>
        </a:p>
      </dgm:t>
    </dgm:pt>
    <dgm:pt modelId="{B52EE868-B9B1-4139-9A13-95C3F564C0CB}" type="parTrans" cxnId="{5090C52C-56E1-4FAA-A5E2-B411E1BA4DF9}">
      <dgm:prSet/>
      <dgm:spPr/>
      <dgm:t>
        <a:bodyPr/>
        <a:lstStyle/>
        <a:p>
          <a:endParaRPr lang="en-US"/>
        </a:p>
      </dgm:t>
    </dgm:pt>
    <dgm:pt modelId="{42517221-973E-4014-B248-0C212F329A88}" type="sibTrans" cxnId="{5090C52C-56E1-4FAA-A5E2-B411E1BA4DF9}">
      <dgm:prSet/>
      <dgm:spPr/>
      <dgm:t>
        <a:bodyPr/>
        <a:lstStyle/>
        <a:p>
          <a:endParaRPr lang="en-US"/>
        </a:p>
      </dgm:t>
    </dgm:pt>
    <dgm:pt modelId="{99FB60D7-ACCB-4165-815C-2C65D50E3AB0}">
      <dgm:prSet/>
      <dgm:spPr/>
      <dgm:t>
        <a:bodyPr/>
        <a:lstStyle/>
        <a:p>
          <a:r>
            <a:rPr lang="en-US"/>
            <a:t>Credit Hour: 3/1</a:t>
          </a:r>
        </a:p>
      </dgm:t>
    </dgm:pt>
    <dgm:pt modelId="{DAD8F5AC-CE2F-4CAB-880A-F5D332A6F9B4}" type="parTrans" cxnId="{2F9FD496-AF48-4018-BEA1-BDEAD7BE5CD4}">
      <dgm:prSet/>
      <dgm:spPr/>
      <dgm:t>
        <a:bodyPr/>
        <a:lstStyle/>
        <a:p>
          <a:endParaRPr lang="en-US"/>
        </a:p>
      </dgm:t>
    </dgm:pt>
    <dgm:pt modelId="{787E4AFC-9BD2-42D5-91B5-CA8A77DF8275}" type="sibTrans" cxnId="{2F9FD496-AF48-4018-BEA1-BDEAD7BE5CD4}">
      <dgm:prSet/>
      <dgm:spPr/>
      <dgm:t>
        <a:bodyPr/>
        <a:lstStyle/>
        <a:p>
          <a:endParaRPr lang="en-US"/>
        </a:p>
      </dgm:t>
    </dgm:pt>
    <dgm:pt modelId="{57EFEDCC-0176-4BF0-85FE-50D754F2EBF3}">
      <dgm:prSet/>
      <dgm:spPr/>
      <dgm:t>
        <a:bodyPr/>
        <a:lstStyle/>
        <a:p>
          <a:r>
            <a:rPr lang="en-US" dirty="0"/>
            <a:t>Prerequisite: (CSC </a:t>
          </a:r>
          <a:r>
            <a:rPr lang="en-US" b="0" i="0" dirty="0"/>
            <a:t>2209: Object Oriented Programming 1</a:t>
          </a:r>
          <a:r>
            <a:rPr lang="en-US" dirty="0"/>
            <a:t>)</a:t>
          </a:r>
        </a:p>
      </dgm:t>
    </dgm:pt>
    <dgm:pt modelId="{819B8A63-01CE-407C-A066-93C902247420}" type="parTrans" cxnId="{AC5EB3DA-03F7-4244-AA6F-4AF223B79D58}">
      <dgm:prSet/>
      <dgm:spPr/>
      <dgm:t>
        <a:bodyPr/>
        <a:lstStyle/>
        <a:p>
          <a:endParaRPr lang="en-US"/>
        </a:p>
      </dgm:t>
    </dgm:pt>
    <dgm:pt modelId="{1D701A43-8C28-41FC-9E23-BA6C34E74C10}" type="sibTrans" cxnId="{AC5EB3DA-03F7-4244-AA6F-4AF223B79D58}">
      <dgm:prSet/>
      <dgm:spPr/>
      <dgm:t>
        <a:bodyPr/>
        <a:lstStyle/>
        <a:p>
          <a:endParaRPr lang="en-US"/>
        </a:p>
      </dgm:t>
    </dgm:pt>
    <dgm:pt modelId="{CDC3A49A-70D2-4157-B112-7261FFB68CD4}" type="pres">
      <dgm:prSet presAssocID="{3BA823AA-7323-4AC0-B936-625F748D3D71}" presName="vert0" presStyleCnt="0">
        <dgm:presLayoutVars>
          <dgm:dir/>
          <dgm:animOne val="branch"/>
          <dgm:animLvl val="lvl"/>
        </dgm:presLayoutVars>
      </dgm:prSet>
      <dgm:spPr/>
    </dgm:pt>
    <dgm:pt modelId="{1BB34813-E60F-48F1-BA6B-8B72633C1963}" type="pres">
      <dgm:prSet presAssocID="{1546E9B7-C56B-4440-AFED-E5EED9585596}" presName="thickLine" presStyleLbl="alignNode1" presStyleIdx="0" presStyleCnt="4"/>
      <dgm:spPr/>
    </dgm:pt>
    <dgm:pt modelId="{A7CE82EF-4009-4BF6-A185-FD883BCEB104}" type="pres">
      <dgm:prSet presAssocID="{1546E9B7-C56B-4440-AFED-E5EED9585596}" presName="horz1" presStyleCnt="0"/>
      <dgm:spPr/>
    </dgm:pt>
    <dgm:pt modelId="{F17C7CBB-7C85-4BCD-A8A4-6AFFFE63AB10}" type="pres">
      <dgm:prSet presAssocID="{1546E9B7-C56B-4440-AFED-E5EED9585596}" presName="tx1" presStyleLbl="revTx" presStyleIdx="0" presStyleCnt="4"/>
      <dgm:spPr/>
    </dgm:pt>
    <dgm:pt modelId="{3756C8DE-1AB3-4780-B99E-8728A7C5213A}" type="pres">
      <dgm:prSet presAssocID="{1546E9B7-C56B-4440-AFED-E5EED9585596}" presName="vert1" presStyleCnt="0"/>
      <dgm:spPr/>
    </dgm:pt>
    <dgm:pt modelId="{56C4B301-8793-46FE-996C-CEA3917083F7}" type="pres">
      <dgm:prSet presAssocID="{F3DFBE93-87E2-4924-B933-9249E7FFAF89}" presName="thickLine" presStyleLbl="alignNode1" presStyleIdx="1" presStyleCnt="4"/>
      <dgm:spPr/>
    </dgm:pt>
    <dgm:pt modelId="{1C7A701E-55FA-4E3E-B3E8-FB1DA6C0E6DE}" type="pres">
      <dgm:prSet presAssocID="{F3DFBE93-87E2-4924-B933-9249E7FFAF89}" presName="horz1" presStyleCnt="0"/>
      <dgm:spPr/>
    </dgm:pt>
    <dgm:pt modelId="{4FEE1E3C-948F-4DD3-8EDF-32FCC0353CB3}" type="pres">
      <dgm:prSet presAssocID="{F3DFBE93-87E2-4924-B933-9249E7FFAF89}" presName="tx1" presStyleLbl="revTx" presStyleIdx="1" presStyleCnt="4"/>
      <dgm:spPr/>
    </dgm:pt>
    <dgm:pt modelId="{C0028F02-FF34-4DEF-98CB-F303E045D592}" type="pres">
      <dgm:prSet presAssocID="{F3DFBE93-87E2-4924-B933-9249E7FFAF89}" presName="vert1" presStyleCnt="0"/>
      <dgm:spPr/>
    </dgm:pt>
    <dgm:pt modelId="{54165AD2-0CDF-46BC-AA91-5F1070BC9A4A}" type="pres">
      <dgm:prSet presAssocID="{99FB60D7-ACCB-4165-815C-2C65D50E3AB0}" presName="thickLine" presStyleLbl="alignNode1" presStyleIdx="2" presStyleCnt="4"/>
      <dgm:spPr/>
    </dgm:pt>
    <dgm:pt modelId="{443932FA-BEF5-40B2-B215-5954D2223CEF}" type="pres">
      <dgm:prSet presAssocID="{99FB60D7-ACCB-4165-815C-2C65D50E3AB0}" presName="horz1" presStyleCnt="0"/>
      <dgm:spPr/>
    </dgm:pt>
    <dgm:pt modelId="{19A963C3-F37A-4700-A145-A965F1D7D986}" type="pres">
      <dgm:prSet presAssocID="{99FB60D7-ACCB-4165-815C-2C65D50E3AB0}" presName="tx1" presStyleLbl="revTx" presStyleIdx="2" presStyleCnt="4"/>
      <dgm:spPr/>
    </dgm:pt>
    <dgm:pt modelId="{E6C635F2-1548-4C06-B131-04AC1ECC237F}" type="pres">
      <dgm:prSet presAssocID="{99FB60D7-ACCB-4165-815C-2C65D50E3AB0}" presName="vert1" presStyleCnt="0"/>
      <dgm:spPr/>
    </dgm:pt>
    <dgm:pt modelId="{2240CE06-924B-4A26-9B51-064A3B710738}" type="pres">
      <dgm:prSet presAssocID="{57EFEDCC-0176-4BF0-85FE-50D754F2EBF3}" presName="thickLine" presStyleLbl="alignNode1" presStyleIdx="3" presStyleCnt="4"/>
      <dgm:spPr/>
    </dgm:pt>
    <dgm:pt modelId="{BD4FC5D0-D61E-47DD-B58D-357AFCE062B8}" type="pres">
      <dgm:prSet presAssocID="{57EFEDCC-0176-4BF0-85FE-50D754F2EBF3}" presName="horz1" presStyleCnt="0"/>
      <dgm:spPr/>
    </dgm:pt>
    <dgm:pt modelId="{15B8E15F-2EE4-4BCE-85B9-B9B9E3088D4C}" type="pres">
      <dgm:prSet presAssocID="{57EFEDCC-0176-4BF0-85FE-50D754F2EBF3}" presName="tx1" presStyleLbl="revTx" presStyleIdx="3" presStyleCnt="4"/>
      <dgm:spPr/>
    </dgm:pt>
    <dgm:pt modelId="{471BEFF4-992C-4B81-A76A-7967992ADF83}" type="pres">
      <dgm:prSet presAssocID="{57EFEDCC-0176-4BF0-85FE-50D754F2EBF3}" presName="vert1" presStyleCnt="0"/>
      <dgm:spPr/>
    </dgm:pt>
  </dgm:ptLst>
  <dgm:cxnLst>
    <dgm:cxn modelId="{5090C52C-56E1-4FAA-A5E2-B411E1BA4DF9}" srcId="{3BA823AA-7323-4AC0-B936-625F748D3D71}" destId="{F3DFBE93-87E2-4924-B933-9249E7FFAF89}" srcOrd="1" destOrd="0" parTransId="{B52EE868-B9B1-4139-9A13-95C3F564C0CB}" sibTransId="{42517221-973E-4014-B248-0C212F329A88}"/>
    <dgm:cxn modelId="{F22F6C47-A115-47DB-9009-2707469562C6}" type="presOf" srcId="{F3DFBE93-87E2-4924-B933-9249E7FFAF89}" destId="{4FEE1E3C-948F-4DD3-8EDF-32FCC0353CB3}" srcOrd="0" destOrd="0" presId="urn:microsoft.com/office/officeart/2008/layout/LinedList"/>
    <dgm:cxn modelId="{53868070-96F3-4973-BB55-4702567A3A86}" srcId="{3BA823AA-7323-4AC0-B936-625F748D3D71}" destId="{1546E9B7-C56B-4440-AFED-E5EED9585596}" srcOrd="0" destOrd="0" parTransId="{789B2421-DC3B-4954-9D6C-007A519EF219}" sibTransId="{02E0E406-CB99-4701-A594-32B693D0983C}"/>
    <dgm:cxn modelId="{33B47C76-CC68-423C-AA2A-E45C639DFCDB}" type="presOf" srcId="{57EFEDCC-0176-4BF0-85FE-50D754F2EBF3}" destId="{15B8E15F-2EE4-4BCE-85B9-B9B9E3088D4C}" srcOrd="0" destOrd="0" presId="urn:microsoft.com/office/officeart/2008/layout/LinedList"/>
    <dgm:cxn modelId="{2F9FD496-AF48-4018-BEA1-BDEAD7BE5CD4}" srcId="{3BA823AA-7323-4AC0-B936-625F748D3D71}" destId="{99FB60D7-ACCB-4165-815C-2C65D50E3AB0}" srcOrd="2" destOrd="0" parTransId="{DAD8F5AC-CE2F-4CAB-880A-F5D332A6F9B4}" sibTransId="{787E4AFC-9BD2-42D5-91B5-CA8A77DF8275}"/>
    <dgm:cxn modelId="{90691BA2-F743-4A7F-B0F9-A84CD341FAA7}" type="presOf" srcId="{99FB60D7-ACCB-4165-815C-2C65D50E3AB0}" destId="{19A963C3-F37A-4700-A145-A965F1D7D986}" srcOrd="0" destOrd="0" presId="urn:microsoft.com/office/officeart/2008/layout/LinedList"/>
    <dgm:cxn modelId="{3C3E4FB7-080F-45E8-83A2-11BE1363E930}" type="presOf" srcId="{3BA823AA-7323-4AC0-B936-625F748D3D71}" destId="{CDC3A49A-70D2-4157-B112-7261FFB68CD4}" srcOrd="0" destOrd="0" presId="urn:microsoft.com/office/officeart/2008/layout/LinedList"/>
    <dgm:cxn modelId="{5FCA9DCF-247B-41A6-9ACE-5B628F17E708}" type="presOf" srcId="{1546E9B7-C56B-4440-AFED-E5EED9585596}" destId="{F17C7CBB-7C85-4BCD-A8A4-6AFFFE63AB10}" srcOrd="0" destOrd="0" presId="urn:microsoft.com/office/officeart/2008/layout/LinedList"/>
    <dgm:cxn modelId="{AC5EB3DA-03F7-4244-AA6F-4AF223B79D58}" srcId="{3BA823AA-7323-4AC0-B936-625F748D3D71}" destId="{57EFEDCC-0176-4BF0-85FE-50D754F2EBF3}" srcOrd="3" destOrd="0" parTransId="{819B8A63-01CE-407C-A066-93C902247420}" sibTransId="{1D701A43-8C28-41FC-9E23-BA6C34E74C10}"/>
    <dgm:cxn modelId="{04608A64-C9E4-438D-8CFC-E57FCF9D4496}" type="presParOf" srcId="{CDC3A49A-70D2-4157-B112-7261FFB68CD4}" destId="{1BB34813-E60F-48F1-BA6B-8B72633C1963}" srcOrd="0" destOrd="0" presId="urn:microsoft.com/office/officeart/2008/layout/LinedList"/>
    <dgm:cxn modelId="{CFAF5BAF-7D92-49DA-B357-324DFF018C62}" type="presParOf" srcId="{CDC3A49A-70D2-4157-B112-7261FFB68CD4}" destId="{A7CE82EF-4009-4BF6-A185-FD883BCEB104}" srcOrd="1" destOrd="0" presId="urn:microsoft.com/office/officeart/2008/layout/LinedList"/>
    <dgm:cxn modelId="{E3C2038B-0712-4CC4-A3CB-F68A0EECE5C5}" type="presParOf" srcId="{A7CE82EF-4009-4BF6-A185-FD883BCEB104}" destId="{F17C7CBB-7C85-4BCD-A8A4-6AFFFE63AB10}" srcOrd="0" destOrd="0" presId="urn:microsoft.com/office/officeart/2008/layout/LinedList"/>
    <dgm:cxn modelId="{EC8A10DF-0F57-44A9-B265-601B0037F20D}" type="presParOf" srcId="{A7CE82EF-4009-4BF6-A185-FD883BCEB104}" destId="{3756C8DE-1AB3-4780-B99E-8728A7C5213A}" srcOrd="1" destOrd="0" presId="urn:microsoft.com/office/officeart/2008/layout/LinedList"/>
    <dgm:cxn modelId="{440392EA-AFAA-4ABE-A6A5-5254A2157723}" type="presParOf" srcId="{CDC3A49A-70D2-4157-B112-7261FFB68CD4}" destId="{56C4B301-8793-46FE-996C-CEA3917083F7}" srcOrd="2" destOrd="0" presId="urn:microsoft.com/office/officeart/2008/layout/LinedList"/>
    <dgm:cxn modelId="{ECC8BA56-D26A-4834-B1AE-187A900C6940}" type="presParOf" srcId="{CDC3A49A-70D2-4157-B112-7261FFB68CD4}" destId="{1C7A701E-55FA-4E3E-B3E8-FB1DA6C0E6DE}" srcOrd="3" destOrd="0" presId="urn:microsoft.com/office/officeart/2008/layout/LinedList"/>
    <dgm:cxn modelId="{BEC06D3F-53F0-462F-8777-BAB43E154B28}" type="presParOf" srcId="{1C7A701E-55FA-4E3E-B3E8-FB1DA6C0E6DE}" destId="{4FEE1E3C-948F-4DD3-8EDF-32FCC0353CB3}" srcOrd="0" destOrd="0" presId="urn:microsoft.com/office/officeart/2008/layout/LinedList"/>
    <dgm:cxn modelId="{8C508AD0-54F1-404A-845D-7C0E2200E53E}" type="presParOf" srcId="{1C7A701E-55FA-4E3E-B3E8-FB1DA6C0E6DE}" destId="{C0028F02-FF34-4DEF-98CB-F303E045D592}" srcOrd="1" destOrd="0" presId="urn:microsoft.com/office/officeart/2008/layout/LinedList"/>
    <dgm:cxn modelId="{6C28F918-3EF3-4B6B-9C27-6D67577FA304}" type="presParOf" srcId="{CDC3A49A-70D2-4157-B112-7261FFB68CD4}" destId="{54165AD2-0CDF-46BC-AA91-5F1070BC9A4A}" srcOrd="4" destOrd="0" presId="urn:microsoft.com/office/officeart/2008/layout/LinedList"/>
    <dgm:cxn modelId="{6EF7EE27-C09C-4D3F-B9AE-9335D1070631}" type="presParOf" srcId="{CDC3A49A-70D2-4157-B112-7261FFB68CD4}" destId="{443932FA-BEF5-40B2-B215-5954D2223CEF}" srcOrd="5" destOrd="0" presId="urn:microsoft.com/office/officeart/2008/layout/LinedList"/>
    <dgm:cxn modelId="{E9C8FA7C-0653-453D-A56C-061202E07812}" type="presParOf" srcId="{443932FA-BEF5-40B2-B215-5954D2223CEF}" destId="{19A963C3-F37A-4700-A145-A965F1D7D986}" srcOrd="0" destOrd="0" presId="urn:microsoft.com/office/officeart/2008/layout/LinedList"/>
    <dgm:cxn modelId="{901E2031-4C4E-4811-BC0C-8EF9A7252456}" type="presParOf" srcId="{443932FA-BEF5-40B2-B215-5954D2223CEF}" destId="{E6C635F2-1548-4C06-B131-04AC1ECC237F}" srcOrd="1" destOrd="0" presId="urn:microsoft.com/office/officeart/2008/layout/LinedList"/>
    <dgm:cxn modelId="{B081CEC5-B696-4486-A73A-F8F770CFCA8B}" type="presParOf" srcId="{CDC3A49A-70D2-4157-B112-7261FFB68CD4}" destId="{2240CE06-924B-4A26-9B51-064A3B710738}" srcOrd="6" destOrd="0" presId="urn:microsoft.com/office/officeart/2008/layout/LinedList"/>
    <dgm:cxn modelId="{D61E127E-2A66-4F7A-B892-2CFF685C0B1B}" type="presParOf" srcId="{CDC3A49A-70D2-4157-B112-7261FFB68CD4}" destId="{BD4FC5D0-D61E-47DD-B58D-357AFCE062B8}" srcOrd="7" destOrd="0" presId="urn:microsoft.com/office/officeart/2008/layout/LinedList"/>
    <dgm:cxn modelId="{6793F186-F302-43DB-925B-14872D6438D3}" type="presParOf" srcId="{BD4FC5D0-D61E-47DD-B58D-357AFCE062B8}" destId="{15B8E15F-2EE4-4BCE-85B9-B9B9E3088D4C}" srcOrd="0" destOrd="0" presId="urn:microsoft.com/office/officeart/2008/layout/LinedList"/>
    <dgm:cxn modelId="{A18A0C73-DA3A-47BC-AB68-F3AD33CF27AC}" type="presParOf" srcId="{BD4FC5D0-D61E-47DD-B58D-357AFCE062B8}" destId="{471BEFF4-992C-4B81-A76A-7967992ADF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34813-E60F-48F1-BA6B-8B72633C1963}">
      <dsp:nvSpPr>
        <dsp:cNvPr id="0" name=""/>
        <dsp:cNvSpPr/>
      </dsp:nvSpPr>
      <dsp:spPr>
        <a:xfrm>
          <a:off x="0" y="0"/>
          <a:ext cx="85953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C7CBB-7C85-4BCD-A8A4-6AFFFE63AB10}">
      <dsp:nvSpPr>
        <dsp:cNvPr id="0" name=""/>
        <dsp:cNvSpPr/>
      </dsp:nvSpPr>
      <dsp:spPr>
        <a:xfrm>
          <a:off x="0" y="0"/>
          <a:ext cx="8595360" cy="939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Course Title: </a:t>
          </a:r>
          <a:r>
            <a:rPr lang="en-US" sz="2800" b="1" kern="1200" dirty="0"/>
            <a:t>OBJECT ORIENTED</a:t>
          </a:r>
          <a:r>
            <a:rPr lang="en-US" sz="2800" kern="1200" dirty="0"/>
            <a:t> </a:t>
          </a:r>
          <a:r>
            <a:rPr lang="en-US" sz="2800" b="1" kern="1200" dirty="0"/>
            <a:t>PROGRAMMING 2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0"/>
        <a:ext cx="8595360" cy="939018"/>
      </dsp:txXfrm>
    </dsp:sp>
    <dsp:sp modelId="{56C4B301-8793-46FE-996C-CEA3917083F7}">
      <dsp:nvSpPr>
        <dsp:cNvPr id="0" name=""/>
        <dsp:cNvSpPr/>
      </dsp:nvSpPr>
      <dsp:spPr>
        <a:xfrm>
          <a:off x="0" y="939018"/>
          <a:ext cx="85953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EE1E3C-948F-4DD3-8EDF-32FCC0353CB3}">
      <dsp:nvSpPr>
        <dsp:cNvPr id="0" name=""/>
        <dsp:cNvSpPr/>
      </dsp:nvSpPr>
      <dsp:spPr>
        <a:xfrm>
          <a:off x="0" y="939018"/>
          <a:ext cx="8595360" cy="939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Course Code: CSC 3115</a:t>
          </a:r>
        </a:p>
      </dsp:txBody>
      <dsp:txXfrm>
        <a:off x="0" y="939018"/>
        <a:ext cx="8595360" cy="939018"/>
      </dsp:txXfrm>
    </dsp:sp>
    <dsp:sp modelId="{54165AD2-0CDF-46BC-AA91-5F1070BC9A4A}">
      <dsp:nvSpPr>
        <dsp:cNvPr id="0" name=""/>
        <dsp:cNvSpPr/>
      </dsp:nvSpPr>
      <dsp:spPr>
        <a:xfrm>
          <a:off x="0" y="1878036"/>
          <a:ext cx="85953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963C3-F37A-4700-A145-A965F1D7D986}">
      <dsp:nvSpPr>
        <dsp:cNvPr id="0" name=""/>
        <dsp:cNvSpPr/>
      </dsp:nvSpPr>
      <dsp:spPr>
        <a:xfrm>
          <a:off x="0" y="1878037"/>
          <a:ext cx="8595360" cy="939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Credit Hour: 3/1</a:t>
          </a:r>
        </a:p>
      </dsp:txBody>
      <dsp:txXfrm>
        <a:off x="0" y="1878037"/>
        <a:ext cx="8595360" cy="939018"/>
      </dsp:txXfrm>
    </dsp:sp>
    <dsp:sp modelId="{2240CE06-924B-4A26-9B51-064A3B710738}">
      <dsp:nvSpPr>
        <dsp:cNvPr id="0" name=""/>
        <dsp:cNvSpPr/>
      </dsp:nvSpPr>
      <dsp:spPr>
        <a:xfrm>
          <a:off x="0" y="2817055"/>
          <a:ext cx="85953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8E15F-2EE4-4BCE-85B9-B9B9E3088D4C}">
      <dsp:nvSpPr>
        <dsp:cNvPr id="0" name=""/>
        <dsp:cNvSpPr/>
      </dsp:nvSpPr>
      <dsp:spPr>
        <a:xfrm>
          <a:off x="0" y="2817055"/>
          <a:ext cx="8595360" cy="939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Prerequisite: (CSC </a:t>
          </a:r>
          <a:r>
            <a:rPr lang="en-US" sz="2800" b="0" i="0" kern="1200" dirty="0"/>
            <a:t>2209: Object Oriented Programming 1</a:t>
          </a:r>
          <a:r>
            <a:rPr lang="en-US" sz="2800" kern="1200" dirty="0"/>
            <a:t>)</a:t>
          </a:r>
        </a:p>
      </dsp:txBody>
      <dsp:txXfrm>
        <a:off x="0" y="2817055"/>
        <a:ext cx="8595360" cy="93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4158-03B8-420D-89E7-864AA1473C5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1D40-5DCC-4CFA-846E-9CD2DF8B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ion_(computer_science)" TargetMode="External"/><Relationship Id="rId7" Type="http://schemas.openxmlformats.org/officeDocument/2006/relationships/hyperlink" Target="https://en.wikipedia.org/wiki/Software_application" TargetMode="External"/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Software_platform" TargetMode="External"/><Relationship Id="rId5" Type="http://schemas.openxmlformats.org/officeDocument/2006/relationships/hyperlink" Target="https://en.wikipedia.org/wiki/Software_environment_(disambiguation)" TargetMode="External"/><Relationship Id="rId4" Type="http://schemas.openxmlformats.org/officeDocument/2006/relationships/hyperlink" Target="https://en.wikipedia.org/wiki/Softwar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C_Shar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-mono.com/" TargetMode="External"/><Relationship Id="rId2" Type="http://schemas.openxmlformats.org/officeDocument/2006/relationships/hyperlink" Target="http://www.microsoft.com/express/2012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dotgnu.org/" TargetMode="External"/><Relationship Id="rId4" Type="http://schemas.openxmlformats.org/officeDocument/2006/relationships/hyperlink" Target="http://msdn.microsoft.com/net/sscli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354" y="590843"/>
            <a:ext cx="7948963" cy="5118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Course Orientation &amp; General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354" y="1281037"/>
            <a:ext cx="2433712" cy="707886"/>
          </a:xfrm>
        </p:spPr>
        <p:txBody>
          <a:bodyPr/>
          <a:lstStyle/>
          <a:p>
            <a:r>
              <a:rPr lang="en-US" dirty="0"/>
              <a:t> Course Code: CSC 3115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532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675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15066" y="1258002"/>
            <a:ext cx="4769951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Course Title: </a:t>
            </a:r>
            <a:r>
              <a:rPr lang="en-US" dirty="0"/>
              <a:t>Object Oriented Programming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agicdisneyheros.altervista.org/images/big/1551.jpg">
            <a:extLst>
              <a:ext uri="{FF2B5EF4-FFF2-40B4-BE49-F238E27FC236}">
                <a16:creationId xmlns:a16="http://schemas.microsoft.com/office/drawing/2014/main" id="{31DC1E9B-8B99-443C-A3F4-F300BE6D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srgbClr val="7FD13B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9" y="3094892"/>
            <a:ext cx="2708909" cy="35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42E65-2868-467C-A4F6-5D4B33C84C34}"/>
              </a:ext>
            </a:extLst>
          </p:cNvPr>
          <p:cNvSpPr txBox="1"/>
          <p:nvPr/>
        </p:nvSpPr>
        <p:spPr>
          <a:xfrm>
            <a:off x="2411897" y="2371617"/>
            <a:ext cx="6257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mbria" panose="02040503050406030204" pitchFamily="18" charset="0"/>
              </a:rPr>
              <a:t>OBJECT ORIENTED PROGRAMMING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83572-1E84-4441-9C68-2B26893525F1}"/>
              </a:ext>
            </a:extLst>
          </p:cNvPr>
          <p:cNvSpPr/>
          <p:nvPr/>
        </p:nvSpPr>
        <p:spPr>
          <a:xfrm>
            <a:off x="2849137" y="1464756"/>
            <a:ext cx="53834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mbria" panose="02040503050406030204" pitchFamily="18" charset="0"/>
              </a:rPr>
              <a:t>WELCOME TO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and Overview of .NET Architecture and </a:t>
            </a:r>
            <a:r>
              <a:rPr lang="en-US" sz="2800" dirty="0" err="1">
                <a:solidFill>
                  <a:schemeClr val="tx1"/>
                </a:solidFill>
              </a:rPr>
              <a:t>.Net</a:t>
            </a:r>
            <a:r>
              <a:rPr lang="en-US" sz="2800" dirty="0">
                <a:solidFill>
                  <a:schemeClr val="tx1"/>
                </a:solidFill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Introduction to Visual Studio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8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D0B448-F4A1-46BC-8C33-2DBE67C801BD}"/>
              </a:ext>
            </a:extLst>
          </p:cNvPr>
          <p:cNvSpPr txBox="1">
            <a:spLocks noChangeArrowheads="1"/>
          </p:cNvSpPr>
          <p:nvPr/>
        </p:nvSpPr>
        <p:spPr>
          <a:xfrm>
            <a:off x="274224" y="1574800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ja-JP" sz="3200" b="1" dirty="0">
                <a:solidFill>
                  <a:schemeClr val="accent3">
                    <a:lumMod val="50000"/>
                  </a:schemeClr>
                </a:solidFill>
              </a:rPr>
              <a:t>What is .NET Framework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55EDC0-978F-4537-B73E-F4E4AC54FA6A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620564"/>
            <a:ext cx="8409508" cy="339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ja-JP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ja-JP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is a software development platform developed by Microsoft.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ja-JP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framework was meant to create applications, which would run primarily on the Windows Platform.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version of the </a:t>
            </a:r>
            <a:r>
              <a:rPr lang="en-US" altLang="ja-JP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was released in the year 2002.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ja-JP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ja-JP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ja-JP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can be used to create any kind of applications - Form based, Web based, Mobile applications</a:t>
            </a:r>
          </a:p>
          <a:p>
            <a:pPr marL="46037">
              <a:buFont typeface="Corbel" panose="020B0503020204020204" pitchFamily="34" charset="0"/>
              <a:buNone/>
              <a:defRPr/>
            </a:pP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14E115A-F6DE-41B5-B31D-63D61C6D4A54}"/>
              </a:ext>
            </a:extLst>
          </p:cNvPr>
          <p:cNvGrpSpPr>
            <a:grpSpLocks/>
          </p:cNvGrpSpPr>
          <p:nvPr/>
        </p:nvGrpSpPr>
        <p:grpSpPr bwMode="auto">
          <a:xfrm>
            <a:off x="622852" y="2163308"/>
            <a:ext cx="5265179" cy="3906187"/>
            <a:chOff x="786" y="1296"/>
            <a:chExt cx="4100" cy="24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8FD1A447-38CD-4FF9-88BB-1D12444BB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680"/>
              <a:ext cx="3504" cy="32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Common Language Specification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5BFCA0F-3211-4A94-B408-2FAEF7043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3408"/>
              <a:ext cx="3504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Common Language Runtime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4E87FCF2-FFD4-45EE-BF94-C2908659C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304"/>
              <a:ext cx="57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VB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88960B96-67F8-4D8B-8DD1-EFAF531EE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304"/>
              <a:ext cx="57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C++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41C9BF4B-A1A6-4C2A-B612-20F02AAB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304"/>
              <a:ext cx="57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C#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310C85A-9F34-4648-8EA9-84DAC1912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2064"/>
              <a:ext cx="2304" cy="51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ASP.NET: Web Services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and Web Forms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DFB0960-A19E-43E5-818F-5890B4CE6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304"/>
              <a:ext cx="720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JScript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33944694-97DD-4493-BD78-A33D29AE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304"/>
              <a:ext cx="67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…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F48F9A7-B476-44B0-AA62-DF4FE177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064"/>
              <a:ext cx="1104" cy="51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Windows</a:t>
              </a:r>
              <a:br>
                <a:rPr lang="en-US" sz="2400">
                  <a:solidFill>
                    <a:schemeClr val="bg1"/>
                  </a:solidFill>
                </a:rPr>
              </a:br>
              <a:r>
                <a:rPr lang="en-US" sz="2400">
                  <a:solidFill>
                    <a:schemeClr val="bg1"/>
                  </a:solidFill>
                </a:rPr>
                <a:t>Forms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000CD7E7-2A3E-4CD7-A375-699D4322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3024"/>
              <a:ext cx="3504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Base Classes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D35C878E-3BD4-47CA-8AFE-AA78C5A1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2640"/>
              <a:ext cx="3504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ADO.NET: Data and XML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26D9B0F-8740-43E1-89CF-C937709D18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3" y="2261"/>
              <a:ext cx="2448" cy="51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Visual Studio.NET</a:t>
              </a:r>
            </a:p>
          </p:txBody>
        </p:sp>
      </p:grp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E1C8C35-CB12-4F48-AEF9-D0B543748C21}"/>
              </a:ext>
            </a:extLst>
          </p:cNvPr>
          <p:cNvSpPr txBox="1">
            <a:spLocks/>
          </p:cNvSpPr>
          <p:nvPr/>
        </p:nvSpPr>
        <p:spPr>
          <a:xfrm>
            <a:off x="5941039" y="2829748"/>
            <a:ext cx="2615074" cy="2928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Enormous platform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Over 10000++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Well-defined sub-systems and partitioning of responsibility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55EEC1-5CCF-49DB-9343-A2AAA90C5FBA}"/>
              </a:ext>
            </a:extLst>
          </p:cNvPr>
          <p:cNvSpPr txBox="1">
            <a:spLocks/>
          </p:cNvSpPr>
          <p:nvPr/>
        </p:nvSpPr>
        <p:spPr>
          <a:xfrm>
            <a:off x="421341" y="2123544"/>
            <a:ext cx="5988809" cy="4123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3">
                    <a:lumMod val="50000"/>
                  </a:schemeClr>
                </a:solidFill>
              </a:rPr>
              <a:t>.Net</a:t>
            </a:r>
            <a:r>
              <a:rPr lang="en-US" altLang="en-US" sz="2800" b="1" dirty="0">
                <a:solidFill>
                  <a:schemeClr val="accent3">
                    <a:lumMod val="50000"/>
                  </a:schemeClr>
                </a:solidFill>
              </a:rPr>
              <a:t> Framework Architecture</a:t>
            </a:r>
            <a:endParaRPr lang="en-US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5" descr="What is .NET Framework">
            <a:extLst>
              <a:ext uri="{FF2B5EF4-FFF2-40B4-BE49-F238E27FC236}">
                <a16:creationId xmlns:a16="http://schemas.microsoft.com/office/drawing/2014/main" id="{96AD65A2-198B-47AD-9287-950C3187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2648697"/>
            <a:ext cx="6116327" cy="348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15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D76-391F-449C-A7DC-BFBAC3013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Overview of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B583-B758-4788-A630-ED9A62BC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30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.NET Architecture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65DBA6-BB53-4AE1-88CB-F7EABC962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2107096"/>
            <a:ext cx="8560905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F466760-25A5-49E2-8E18-5BE6DAB88BB3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27003D-144B-4BB0-8A9F-0DFCDB80B05A}"/>
              </a:ext>
            </a:extLst>
          </p:cNvPr>
          <p:cNvSpPr txBox="1">
            <a:spLocks/>
          </p:cNvSpPr>
          <p:nvPr/>
        </p:nvSpPr>
        <p:spPr>
          <a:xfrm>
            <a:off x="450056" y="7311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What is .NET platform?</a:t>
            </a:r>
            <a:br>
              <a:rPr kumimoji="0" lang="en-CA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n-CA" sz="36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B1C825E-C425-4A19-9048-327702E55BD5}"/>
              </a:ext>
            </a:extLst>
          </p:cNvPr>
          <p:cNvSpPr txBox="1">
            <a:spLocks/>
          </p:cNvSpPr>
          <p:nvPr/>
        </p:nvSpPr>
        <p:spPr>
          <a:xfrm>
            <a:off x="457200" y="1894603"/>
            <a:ext cx="8215312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C# is the language for .NET platform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Microsoft .NET is a platform for developing “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managed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 software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Traditional practice of compiling to an executable file that contains machine code and how that file is loaded and executed by the operating system.</a:t>
            </a: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This “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unmanaged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 compilation-to-execution process.</a:t>
            </a: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 the traditional compilation process, the executable file is binary and can be executed by the operating system immediately.</a:t>
            </a: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6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E15D36D-A8A7-4851-B9EC-436063C9C15A}"/>
              </a:ext>
            </a:extLst>
          </p:cNvPr>
          <p:cNvSpPr txBox="1">
            <a:spLocks/>
          </p:cNvSpPr>
          <p:nvPr/>
        </p:nvSpPr>
        <p:spPr>
          <a:xfrm>
            <a:off x="450056" y="6549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.NET platform</a:t>
            </a:r>
            <a:endParaRPr kumimoji="0" lang="en-CA" sz="36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CF9FB6E-0A7C-4560-90E0-32141F9F1DC6}"/>
              </a:ext>
            </a:extLst>
          </p:cNvPr>
          <p:cNvSpPr txBox="1">
            <a:spLocks/>
          </p:cNvSpPr>
          <p:nvPr/>
        </p:nvSpPr>
        <p:spPr>
          <a:xfrm>
            <a:off x="457200" y="1788436"/>
            <a:ext cx="8215312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managed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environment of .NET, the file produced by the compiler (the C# compiler in our case) is not an executable binary. Instead, it is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assembly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which contains metadata and intermediate language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 code.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 assembly contains intermediate language and metadata rather than binary code. This intermediate language is called Microsoft Intermediate Language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MSIL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), which is commonly referred to as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IL is a high-level, component-based assembly language. IL supports a common type system and multiple languages in the same platform.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02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F466760-25A5-49E2-8E18-5BE6DAB88BB3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F1ED7-49C7-49AB-9F7C-E612659C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" y="844826"/>
            <a:ext cx="7360267" cy="60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F466760-25A5-49E2-8E18-5BE6DAB88BB3}"/>
              </a:ext>
            </a:extLst>
          </p:cNvPr>
          <p:cNvSpPr txBox="1">
            <a:spLocks/>
          </p:cNvSpPr>
          <p:nvPr/>
        </p:nvSpPr>
        <p:spPr>
          <a:xfrm>
            <a:off x="537106" y="5565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01CD33C-5680-4B49-B50E-6FF7398B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84350"/>
            <a:ext cx="1393825" cy="34925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spAutoFit/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Visual Basic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5926D21-3366-4660-AC30-B2CF39E5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1654175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Source code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2B55E12B-7F75-4A4F-AF9E-9D449B1C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2" y="2339975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D40CDBE-11CC-454C-872C-84D0A013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2" y="1806575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2047A75D-7C0B-4F09-ADA2-4934EF7C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2" y="1806575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2E419660-650E-4912-9937-455B07092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2" y="2339975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33C85090-6441-4B66-8E23-CE97B4BB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2" y="2339975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DB5923A8-760D-49D7-828F-12A0C879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2" y="2949575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1F607255-269E-449E-A548-AB4B46B5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2" y="2949575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C18ADD8B-1ABF-4859-A3C6-6AFBDC7D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2" y="2949575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211C7D25-763E-4628-953B-79E51A4CF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" y="5845175"/>
            <a:ext cx="7924800" cy="685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 Services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60C4AA4D-BAA3-4116-B378-BFEBC72E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2" y="3635375"/>
            <a:ext cx="6248400" cy="1600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A5793828-6445-407B-BD1D-4C92D3E16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2" y="3406775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2BF0BF10-E945-4A3A-A870-C87E64EE2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2" y="3406775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F35A570A-3CB7-40AC-94A5-72248F2D4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2" y="3406775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F67D5D0C-428F-4926-903F-75216D09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2" y="4549775"/>
            <a:ext cx="3048000" cy="609600"/>
          </a:xfrm>
          <a:prstGeom prst="roundRect">
            <a:avLst>
              <a:gd name="adj" fmla="val 7708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JIT Compiler</a:t>
            </a:r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6D0EB6BA-E7A2-4925-8D8A-683815A3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2" y="5387975"/>
            <a:ext cx="3276600" cy="381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Native Code</a:t>
            </a: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AF3F320-11AE-4219-96BC-4D4C54BAC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2" y="5768975"/>
            <a:ext cx="0" cy="381000"/>
          </a:xfrm>
          <a:prstGeom prst="line">
            <a:avLst/>
          </a:prstGeom>
          <a:noFill/>
          <a:ln w="5715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1DD3623F-0A0F-4522-BB63-6390D76F3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2873375"/>
            <a:ext cx="128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Managed</a:t>
            </a:r>
          </a:p>
          <a:p>
            <a:pPr eaLnBrk="0" hangingPunct="0"/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BE9E6CB1-89F4-4F8A-B635-0FA00573F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2" y="2568575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40D85FA0-E41F-40A3-A848-FC26D3CC8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1612" y="2568575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94A27A3E-804D-4E9D-9D0C-C7C0DFE4E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2" y="2568575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A819F3C4-9307-4B01-BD2F-3EC95D0DD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2" y="2339975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FD31F7D8-1669-47DD-9E88-E9EE2930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2" y="2111375"/>
            <a:ext cx="1219200" cy="685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Unmanaged</a:t>
            </a:r>
          </a:p>
          <a:p>
            <a:pPr algn="ctr" eaLnBrk="0" hangingPunct="0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Component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77AA2214-6B3D-4B9A-8010-A7A9AD4A9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1612" y="2797175"/>
            <a:ext cx="0" cy="3124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2F334E1D-A718-429A-BD45-9CF2B7C8DB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2" y="5159375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C1DA32B6-B5A4-4AA2-B20A-C50566782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0812" y="5235575"/>
            <a:ext cx="0" cy="3048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2037A6F7-607B-4A39-9194-FCF750BBBF29}"/>
              </a:ext>
            </a:extLst>
          </p:cNvPr>
          <p:cNvSpPr txBox="1">
            <a:spLocks noChangeArrowheads="1"/>
          </p:cNvSpPr>
          <p:nvPr/>
        </p:nvSpPr>
        <p:spPr>
          <a:xfrm>
            <a:off x="263697" y="701674"/>
            <a:ext cx="4905029" cy="685801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/>
                </a:solidFill>
              </a:rPr>
              <a:t>.NET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30273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sz="4000" b="1" dirty="0">
                <a:solidFill>
                  <a:srgbClr val="FFFFFF"/>
                </a:solidFill>
              </a:rPr>
              <a:t>The Course</a:t>
            </a:r>
            <a:endParaRPr lang="en-US" b="1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80FAF28-8741-48EA-90E4-BA469AE48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372756"/>
              </p:ext>
            </p:extLst>
          </p:nvPr>
        </p:nvGraphicFramePr>
        <p:xfrm>
          <a:off x="267286" y="2166425"/>
          <a:ext cx="8595360" cy="3756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3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18D5FFE-6AE3-4844-8BD3-F0434C78BF3E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74786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MSIL, IL &amp; JIT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D9E93-3B6D-4B40-BE2F-1B719B5829EB}"/>
              </a:ext>
            </a:extLst>
          </p:cNvPr>
          <p:cNvSpPr txBox="1"/>
          <p:nvPr/>
        </p:nvSpPr>
        <p:spPr>
          <a:xfrm>
            <a:off x="335494" y="1614262"/>
            <a:ext cx="83579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Microsoft Intermediate Language (MSIL)</a:t>
            </a:r>
            <a:r>
              <a:rPr lang="en-US" sz="2000" dirty="0"/>
              <a:t>, the</a:t>
            </a:r>
            <a:r>
              <a:rPr lang="en-US" sz="2000" b="1" dirty="0"/>
              <a:t> </a:t>
            </a:r>
            <a:r>
              <a:rPr lang="en-US" sz="2000" dirty="0"/>
              <a:t>intermediate code produced by the compiler after compiling the source code. This intermediate code is known as MSIL.</a:t>
            </a:r>
          </a:p>
          <a:p>
            <a:pPr algn="just"/>
            <a:r>
              <a:rPr lang="en-US" sz="2000" b="1" dirty="0"/>
              <a:t>Intermediate Language  (IL) </a:t>
            </a:r>
            <a:r>
              <a:rPr lang="en-US" sz="2000" dirty="0"/>
              <a:t>is also known as MSIL (Microsoft Intermediate Language) or CIL (Common Intermediate Language). </a:t>
            </a:r>
          </a:p>
          <a:p>
            <a:pPr algn="just"/>
            <a:r>
              <a:rPr lang="en-US" sz="2000" b="1" dirty="0"/>
              <a:t>Just In-Time Compiler (JIT)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/>
              <a:t>responsible for converting the CIL(Common Intermediate Language ) into machine code using the Common Language Runtime environment.</a:t>
            </a:r>
          </a:p>
          <a:p>
            <a:pPr algn="just"/>
            <a:r>
              <a:rPr lang="en-US" sz="2000" b="1" dirty="0"/>
              <a:t>Common Language Runtime (CLR) </a:t>
            </a:r>
            <a:r>
              <a:rPr lang="en-US" sz="2000" dirty="0"/>
              <a:t>provides an environment to execute .NET applications on target machines. The responsibilities of CLR are listed as follows</a:t>
            </a:r>
            <a:r>
              <a:rPr lang="en-US" sz="2000" b="1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Automatic memory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Garbage Collection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Code Access 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Code verification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JIT compilation of .NET code </a:t>
            </a:r>
            <a:endParaRPr lang="en-FI" sz="2000" dirty="0"/>
          </a:p>
        </p:txBody>
      </p:sp>
    </p:spTree>
    <p:extLst>
      <p:ext uri="{BB962C8B-B14F-4D97-AF65-F5344CB8AC3E}">
        <p14:creationId xmlns:p14="http://schemas.microsoft.com/office/powerpoint/2010/main" val="361971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7D887DC-9045-4399-B5FA-389586A28996}"/>
              </a:ext>
            </a:extLst>
          </p:cNvPr>
          <p:cNvSpPr txBox="1">
            <a:spLocks/>
          </p:cNvSpPr>
          <p:nvPr/>
        </p:nvSpPr>
        <p:spPr>
          <a:xfrm>
            <a:off x="457200" y="9019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Common Language Runtime (CLR)</a:t>
            </a:r>
            <a:endParaRPr kumimoji="0" lang="en-CA" sz="36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56F2C6-1F5E-44F4-9486-AA33FCC3B6EE}"/>
              </a:ext>
            </a:extLst>
          </p:cNvPr>
          <p:cNvSpPr txBox="1">
            <a:spLocks/>
          </p:cNvSpPr>
          <p:nvPr/>
        </p:nvSpPr>
        <p:spPr>
          <a:xfrm>
            <a:off x="465138" y="2035383"/>
            <a:ext cx="8570912" cy="507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Where is CLR on my machine?</a:t>
            </a: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C:\WINDOWS\Microsoft.NET\Framework\v2.0.50727\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mscorlib.dll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   (the path may vary for different framework versions)</a:t>
            </a: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mscorlib.dll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file is described as the Microsoft Common Language Runtime Class Library file integrated into the Microsoft Windows Operating System platform. The Common Language Runtime or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which is linked to the file mscorlib.resources.dll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is the virtual machine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constituent attributed to Microsoft's .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enterprise.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where the mscorlib.resources.dll file is associated with is the Common Language Infrastructure or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standard implementation of Microsoft that identifies the program code's execution environment.</a:t>
            </a:r>
            <a:endParaRPr kumimoji="0" lang="en-CA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CA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67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322E64-203B-4340-8C5E-5339087B062F}"/>
              </a:ext>
            </a:extLst>
          </p:cNvPr>
          <p:cNvSpPr txBox="1">
            <a:spLocks/>
          </p:cNvSpPr>
          <p:nvPr/>
        </p:nvSpPr>
        <p:spPr>
          <a:xfrm>
            <a:off x="307299" y="7239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.NET Framework Class Library (FCL)</a:t>
            </a:r>
            <a:br>
              <a:rPr kumimoji="0" lang="en-CA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n-CA" sz="36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7C8F0C9-26DE-402F-B665-E63F4E17B86D}"/>
              </a:ext>
            </a:extLst>
          </p:cNvPr>
          <p:cNvSpPr txBox="1">
            <a:spLocks/>
          </p:cNvSpPr>
          <p:nvPr/>
        </p:nvSpPr>
        <p:spPr>
          <a:xfrm>
            <a:off x="314443" y="1857360"/>
            <a:ext cx="8215312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.NET has an extensive library, offering literally thousands of reusable types. Organized into namespaces, the FCL contains code supporting all the .NET technologies, such as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Windows Forms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Windows Presentation Foundation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ASP.NET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ADO.NET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Windows Workflow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Windows Communication Foundation.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 addition, the FCL has numerous cross-language technologies, including file I/O, networking, text management, and diagnostics. As mentioned earlier, the FCL has CLR support in the areas of built-in types, exception handling, security, and threading. Table below shows some common FCL libraries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57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0380C3B-A5C6-47D2-9907-C7A50B798EB4}"/>
              </a:ext>
            </a:extLst>
          </p:cNvPr>
          <p:cNvSpPr txBox="1">
            <a:spLocks/>
          </p:cNvSpPr>
          <p:nvPr/>
        </p:nvSpPr>
        <p:spPr>
          <a:xfrm>
            <a:off x="292308" y="7239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.NET Framework Class Library (FCL)</a:t>
            </a:r>
            <a:endParaRPr kumimoji="0" lang="en-CA" sz="36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D29296-5611-4E51-8F4B-7876BF3FFC35}"/>
              </a:ext>
            </a:extLst>
          </p:cNvPr>
          <p:cNvSpPr txBox="1">
            <a:spLocks/>
          </p:cNvSpPr>
          <p:nvPr/>
        </p:nvSpPr>
        <p:spPr>
          <a:xfrm>
            <a:off x="299452" y="1857360"/>
            <a:ext cx="8215312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Some Common .NET Framework Class Library Namespaces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E64CF8-9E33-4653-8EC5-02DFBA9A6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86139"/>
              </p:ext>
            </p:extLst>
          </p:nvPr>
        </p:nvGraphicFramePr>
        <p:xfrm>
          <a:off x="351046" y="2781300"/>
          <a:ext cx="7296422" cy="3167829"/>
        </p:xfrm>
        <a:graphic>
          <a:graphicData uri="http://schemas.openxmlformats.org/drawingml/2006/table">
            <a:tbl>
              <a:tblPr/>
              <a:tblGrid>
                <a:gridCol w="364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</a:rPr>
                        <a:t>System </a:t>
                      </a:r>
                      <a:endParaRPr lang="en-C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System.Runtime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</a:rPr>
                        <a:t>System.Collections </a:t>
                      </a:r>
                      <a:endParaRPr lang="en-C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System.Security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</a:rPr>
                        <a:t>System.Configuration </a:t>
                      </a:r>
                      <a:endParaRPr lang="en-C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System.ServiceModel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System.Data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System.Text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System.Diagnostics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System.Threading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System.Drawing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System.Web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System.IO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System.Windows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System.Linq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System.Workflow.*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</a:rPr>
                        <a:t>System.Net 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</a:rPr>
                        <a:t>System.Xml </a:t>
                      </a:r>
                      <a:endParaRPr lang="en-CA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76200" marB="762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C22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37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08321C-B860-495A-81AA-FA7C41028A39}"/>
              </a:ext>
            </a:extLst>
          </p:cNvPr>
          <p:cNvSpPr txBox="1"/>
          <p:nvPr/>
        </p:nvSpPr>
        <p:spPr>
          <a:xfrm>
            <a:off x="490330" y="1585654"/>
            <a:ext cx="82163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Computer programming"/>
              </a:rPr>
              <a:t>computer programming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software framework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Abstraction (computer science)"/>
              </a:rPr>
              <a:t>abstraction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Software"/>
              </a:rPr>
              <a:t>software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providing generic functionality can be selectively changed by additional user-written code, thus providing application-specific software. It provides a standard way to build and deploy applications and is a universal, reusable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Software environment (disambiguation)"/>
              </a:rPr>
              <a:t>software environment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provides particular functionality as part of a larger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Software platform"/>
              </a:rPr>
              <a:t>software platform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facilitate development of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Software application"/>
              </a:rPr>
              <a:t>software applications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products and solutions.</a:t>
            </a:r>
            <a:endParaRPr lang="en-US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4502F3-F372-4B96-9640-3F16027E6B11}"/>
              </a:ext>
            </a:extLst>
          </p:cNvPr>
          <p:cNvSpPr txBox="1">
            <a:spLocks/>
          </p:cNvSpPr>
          <p:nvPr/>
        </p:nvSpPr>
        <p:spPr>
          <a:xfrm>
            <a:off x="490330" y="731162"/>
            <a:ext cx="4492487" cy="474786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According to Wiki…</a:t>
            </a:r>
          </a:p>
        </p:txBody>
      </p:sp>
    </p:spTree>
    <p:extLst>
      <p:ext uri="{BB962C8B-B14F-4D97-AF65-F5344CB8AC3E}">
        <p14:creationId xmlns:p14="http://schemas.microsoft.com/office/powerpoint/2010/main" val="253146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</a:t>
            </a:r>
            <a:r>
              <a:rPr lang="en-US" sz="3600" b="1" dirty="0" err="1"/>
              <a:t>.Net</a:t>
            </a:r>
            <a:r>
              <a:rPr lang="en-US" sz="3600" b="1" dirty="0"/>
              <a:t> Framework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.NET Framework?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435896"/>
            <a:ext cx="81907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.NET is a platform for the developers made up of tools, programming languages and libraries. The framework is a complete environment that allows developers to develop, run and deploy applications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Console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Forms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Presentation Foundation (WPF)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 applications (ASP.NET applications).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services and some more.</a:t>
            </a:r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97238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B2BFB79-7007-4466-A738-6D2EF3668C99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main components of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E8781-B750-4EFF-9023-769E20B6F732}"/>
              </a:ext>
            </a:extLst>
          </p:cNvPr>
          <p:cNvSpPr txBox="1"/>
          <p:nvPr/>
        </p:nvSpPr>
        <p:spPr>
          <a:xfrm>
            <a:off x="1066986" y="1795817"/>
            <a:ext cx="61024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.</a:t>
            </a:r>
            <a:r>
              <a:rPr lang="en-US" sz="2400" dirty="0"/>
              <a:t>NET Framework Class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Language Runtime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Language Runtimes (DLR)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Domains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 Host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Type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Metadata and Self-Describing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Cross-Language Interoperability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Framework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Profiling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Side-by-Side Execution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43453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55E5C5-9171-4352-8B94-12AB41FBCE72}"/>
              </a:ext>
            </a:extLst>
          </p:cNvPr>
          <p:cNvSpPr txBox="1">
            <a:spLocks/>
          </p:cNvSpPr>
          <p:nvPr/>
        </p:nvSpPr>
        <p:spPr>
          <a:xfrm>
            <a:off x="450056" y="890181"/>
            <a:ext cx="8229600" cy="9429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Tiny Bit of History</a:t>
            </a:r>
            <a:br>
              <a:rPr kumimoji="0" lang="en-CA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n-CA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0F02F86-ECDD-4294-B7F5-62B128834342}"/>
              </a:ext>
            </a:extLst>
          </p:cNvPr>
          <p:cNvSpPr txBox="1">
            <a:spLocks/>
          </p:cNvSpPr>
          <p:nvPr/>
        </p:nvSpPr>
        <p:spPr>
          <a:xfrm>
            <a:off x="457200" y="1833133"/>
            <a:ext cx="8215312" cy="506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C#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language was originally developed by a small team led by two distinguished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Microsoft engineers,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Anders Hejlsberg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and Scott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Wiltamuth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in 2001.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Anders Hejlsberg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is also known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for creating  Turbo Pascal, a popular language for PC programming, and for leading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team that designed Borland Delphi, one of the first successful integrated development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environments (IDEs) for client/server programming.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07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76F60C0-65E0-4612-8287-1F9C4147742A}"/>
              </a:ext>
            </a:extLst>
          </p:cNvPr>
          <p:cNvSpPr txBox="1">
            <a:spLocks/>
          </p:cNvSpPr>
          <p:nvPr/>
        </p:nvSpPr>
        <p:spPr>
          <a:xfrm>
            <a:off x="454025" y="5824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Anders Hejlsberg </a:t>
            </a:r>
            <a:b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kumimoji="0" lang="en-CA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B4B8B8-FAEC-4518-8832-12A3127D8903}"/>
              </a:ext>
            </a:extLst>
          </p:cNvPr>
          <p:cNvSpPr txBox="1">
            <a:spLocks/>
          </p:cNvSpPr>
          <p:nvPr/>
        </p:nvSpPr>
        <p:spPr>
          <a:xfrm>
            <a:off x="465138" y="1698495"/>
            <a:ext cx="8215312" cy="507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Anders Hejlsberg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Since 2000, he has been the lead architect of the   team developing the language </a:t>
            </a: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2" action="ppaction://hlinkfile" tooltip="C Sharp (programming language)"/>
              </a:rPr>
              <a:t>C#</a:t>
            </a: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and currently is a Microsoft Chief Architect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50F2C4A-90E7-4B89-ABCC-3FBBB8D7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1771521"/>
            <a:ext cx="2058987" cy="252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FA409DB-C8C5-456F-85EC-6C652ADD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8100" y="1738182"/>
            <a:ext cx="4073525" cy="269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501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to Visual Studio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54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Visual Studio is an IDE (integrated development environment) for building apps. Similar to using Microsoft Word to write documents, you’ll use Visual Studio to create web apps.</a:t>
            </a:r>
            <a:endParaRPr lang="en-FI" sz="20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C22152-E3C3-4178-9D25-1ABDB06E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87" y="32169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0DB75B16-EE9F-465F-9BBA-8FA186D329BD}"/>
              </a:ext>
            </a:extLst>
          </p:cNvPr>
          <p:cNvGrpSpPr>
            <a:grpSpLocks/>
          </p:cNvGrpSpPr>
          <p:nvPr/>
        </p:nvGrpSpPr>
        <p:grpSpPr bwMode="auto">
          <a:xfrm>
            <a:off x="1350305" y="3456691"/>
            <a:ext cx="6505189" cy="2776530"/>
            <a:chOff x="0" y="0"/>
            <a:chExt cx="8921" cy="6749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74BDAC3F-0265-4A2A-A040-9B8EF726F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" y="14"/>
              <a:ext cx="8892" cy="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983C995E-9B36-44F8-B01C-C92AD3A0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7"/>
              <a:ext cx="8907" cy="6735"/>
            </a:xfrm>
            <a:prstGeom prst="rect">
              <a:avLst/>
            </a:prstGeom>
            <a:noFill/>
            <a:ln w="9144">
              <a:solidFill>
                <a:srgbClr val="25252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D2EC-4A1A-4F2A-AE21-53C358060C00}"/>
              </a:ext>
            </a:extLst>
          </p:cNvPr>
          <p:cNvSpPr txBox="1">
            <a:spLocks/>
          </p:cNvSpPr>
          <p:nvPr/>
        </p:nvSpPr>
        <p:spPr>
          <a:xfrm>
            <a:off x="281353" y="2067952"/>
            <a:ext cx="8539089" cy="3967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the end of the course, the following objectives should be achieved: </a:t>
            </a:r>
          </a:p>
          <a:p>
            <a:endParaRPr 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classes and describe how to declare a class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Technology applications that leverage the object-oriented features of the C# language, such as encapsulation, inheritance, polymorphism and abstraction.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technology data types and expressions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arrays and other data collections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concept of Assembly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error-handling techniques using exception handling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 multiple operations on database tables, including creating, reading, updating and deleting using MSSQL.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 event-driven graphical user interface using Windows Form: panels, buttons, labels, text fields, and text areas.</a:t>
            </a:r>
          </a:p>
          <a:p>
            <a:pPr marL="342900" marR="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29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22A2A64-1EED-499A-96E5-BA3D7A044F45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Visual Studio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54AD9-737B-41CD-910E-08DCD7BB0264}"/>
              </a:ext>
            </a:extLst>
          </p:cNvPr>
          <p:cNvSpPr txBox="1"/>
          <p:nvPr/>
        </p:nvSpPr>
        <p:spPr>
          <a:xfrm>
            <a:off x="530087" y="1795817"/>
            <a:ext cx="79645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VS supports multiple languages (C#, C++, Visual Basic, J#) in one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VS manages features and content in a convenient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Visual Studio .NET languages are object-oriented.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programs have a similar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programs compiled into Common Intermediate Language (CIL)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For this course at least Visual Studio 2012</a:t>
            </a:r>
            <a:endParaRPr lang="en-FI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4471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11AD86A-FA2E-412F-AFA9-DBEEC1E32B96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83979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IDE’s and CLI Implementations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3DAEA3D-4A11-4898-896F-DDD8C39400CA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239078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Visual C#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2"/>
              </a:rPr>
              <a:t>http://www.microsoft.com/express/2012/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 MSDNAA</a:t>
            </a:r>
          </a:p>
          <a:p>
            <a:pPr marL="1143000" marR="0" lvl="2" indent="-2286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must be version 2012: we need C# 4.5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Mono: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http://www.go-mono.com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Open Source for Linux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Rotor: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4"/>
              </a:rPr>
              <a:t>http://msdn.microsoft.com/net/sscli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Shared Source for Windows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to work on BSD / OS X, too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Portable.NET: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5"/>
              </a:rPr>
              <a:t>http://www.dotgnu.org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yet another open source implementation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5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86EF089-A313-4182-B3BA-174FA076776B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609599"/>
            <a:ext cx="6825521" cy="1417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First C# Program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C5E857-BF37-4C4C-AFC8-8B5A90E08154}"/>
              </a:ext>
            </a:extLst>
          </p:cNvPr>
          <p:cNvSpPr txBox="1">
            <a:spLocks noChangeArrowheads="1"/>
          </p:cNvSpPr>
          <p:nvPr/>
        </p:nvSpPr>
        <p:spPr>
          <a:xfrm>
            <a:off x="609598" y="2160590"/>
            <a:ext cx="8253047" cy="4165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using </a:t>
            </a:r>
            <a:r>
              <a:rPr lang="en-US" altLang="zh-TW" sz="2000" b="1" dirty="0">
                <a:solidFill>
                  <a:srgbClr val="000099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System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>
              <a:buFont typeface="Courier New" panose="02070309020205020404" pitchFamily="49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namespace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</a:t>
            </a:r>
          </a:p>
          <a:p>
            <a:pPr>
              <a:buFont typeface="Courier New" panose="02070309020205020404" pitchFamily="49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zh-TW" sz="2000" b="1" dirty="0">
                <a:solidFill>
                  <a:srgbClr val="000099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ExampleClass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solidFill>
                  <a:srgbClr val="000099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static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99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Main</a:t>
            </a:r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</a:t>
            </a:r>
            <a:r>
              <a:rPr lang="en-US" altLang="zh-TW" sz="2000" dirty="0" err="1">
                <a:solidFill>
                  <a:srgbClr val="000099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System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Console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WriteLine</a:t>
            </a:r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990099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"Hello, world!"</a:t>
            </a:r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}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>
              <a:buFont typeface="Courier New" panose="02070309020205020404" pitchFamily="49" charset="0"/>
              <a:buNone/>
            </a:pPr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>
              <a:buFont typeface="Courier New" panose="02070309020205020404" pitchFamily="49" charset="0"/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dirty="0"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29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57109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3" y="2435897"/>
            <a:ext cx="7724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Visual Studio from the Microsoft Developer Network (MSDN) https://msdn.microsoft.com/enus/library/dd831853(v=vs.120).aspx (particularly note the Visual Studio IDE User Guide and the Application Development in Visual Studio links).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2000" dirty="0"/>
              <a:t>C# 4.0 The Complete Reference; Herbert </a:t>
            </a:r>
            <a:r>
              <a:rPr lang="en-US" sz="2000" dirty="0" err="1"/>
              <a:t>Schildt</a:t>
            </a:r>
            <a:r>
              <a:rPr lang="en-US" sz="2000" dirty="0"/>
              <a:t>; McGraw-Hill Osborne Media; 2010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565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MSDN Library; URL: http://msdn.microsoft.com/library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C# Language Specification; URL: http://download.microsoft.com/download/0/B/D/0BDA894F-2CCD-4C2C-B5A7-4EB1171962E5/CSharp%20Language%20Specixfication.doc </a:t>
            </a:r>
          </a:p>
          <a:p>
            <a:pPr marL="342900" indent="-342900">
              <a:buFont typeface="+mj-lt"/>
              <a:buAutoNum type="arabicPeriod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2136D-8BF7-49C9-A313-3BC2A3EF11BE}"/>
              </a:ext>
            </a:extLst>
          </p:cNvPr>
          <p:cNvSpPr txBox="1"/>
          <p:nvPr/>
        </p:nvSpPr>
        <p:spPr>
          <a:xfrm>
            <a:off x="2902226" y="2725715"/>
            <a:ext cx="417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Thank you!</a:t>
            </a:r>
            <a:endParaRPr lang="en-FI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7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Importance of the course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8B012-DE7A-4245-841E-4B200C6F2722}"/>
              </a:ext>
            </a:extLst>
          </p:cNvPr>
          <p:cNvSpPr/>
          <p:nvPr/>
        </p:nvSpPr>
        <p:spPr>
          <a:xfrm>
            <a:off x="533882" y="2783053"/>
            <a:ext cx="83568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/>
              <a:t>This will allow you to understand and take full advantage of the upcoming courses like </a:t>
            </a:r>
            <a:r>
              <a:rPr lang="en-US" sz="4000" b="1" dirty="0"/>
              <a:t>Advanced Programming with .NET </a:t>
            </a:r>
            <a:r>
              <a:rPr lang="en-US" sz="4000" b="1" dirty="0" err="1"/>
              <a:t>etc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901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b="1" dirty="0"/>
              <a:t>Topics to be covered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2380A-C562-4D85-9DC3-D5B339D3E26B}"/>
              </a:ext>
            </a:extLst>
          </p:cNvPr>
          <p:cNvSpPr/>
          <p:nvPr/>
        </p:nvSpPr>
        <p:spPr>
          <a:xfrm>
            <a:off x="446649" y="2722358"/>
            <a:ext cx="82507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.NET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OOP OVERVIEW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C#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DESIGN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LAYERED ARCHITECTURE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599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b="1" dirty="0"/>
              <a:t>Books/References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C504-3B28-40FB-A123-5681224ED3A2}"/>
              </a:ext>
            </a:extLst>
          </p:cNvPr>
          <p:cNvSpPr txBox="1">
            <a:spLocks/>
          </p:cNvSpPr>
          <p:nvPr/>
        </p:nvSpPr>
        <p:spPr>
          <a:xfrm>
            <a:off x="239152" y="2222696"/>
            <a:ext cx="8752450" cy="3854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1.C# 4.0 The Complete Reference; Herbert </a:t>
            </a:r>
            <a:r>
              <a:rPr lang="en-US" sz="2000" dirty="0" err="1">
                <a:solidFill>
                  <a:schemeClr val="tx1"/>
                </a:solidFill>
              </a:rPr>
              <a:t>Schildt</a:t>
            </a:r>
            <a:r>
              <a:rPr lang="en-US" sz="2000" dirty="0">
                <a:solidFill>
                  <a:schemeClr val="tx1"/>
                </a:solidFill>
              </a:rPr>
              <a:t>; McGraw-Hill Osborne Media; 2010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2.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C# Programming Language (Covering C# 4.0); Anders Hejlsberg, Mads  	Torgersen, Scott </a:t>
            </a:r>
            <a:r>
              <a:rPr lang="en-US" sz="2000" dirty="0" err="1">
                <a:solidFill>
                  <a:schemeClr val="tx1"/>
                </a:solidFill>
              </a:rPr>
              <a:t>Wiltamuth</a:t>
            </a:r>
            <a:r>
              <a:rPr lang="en-US" sz="2000" dirty="0">
                <a:solidFill>
                  <a:schemeClr val="tx1"/>
                </a:solidFill>
              </a:rPr>
              <a:t>, Peter </a:t>
            </a:r>
            <a:r>
              <a:rPr lang="en-US" sz="2000" dirty="0" err="1">
                <a:solidFill>
                  <a:schemeClr val="tx1"/>
                </a:solidFill>
              </a:rPr>
              <a:t>Golde</a:t>
            </a:r>
            <a:r>
              <a:rPr lang="en-US" sz="2000" dirty="0">
                <a:solidFill>
                  <a:schemeClr val="tx1"/>
                </a:solidFill>
              </a:rPr>
              <a:t>; Addison-</a:t>
            </a:r>
            <a:r>
              <a:rPr lang="en-US" sz="2000" dirty="0" err="1">
                <a:solidFill>
                  <a:schemeClr val="tx1"/>
                </a:solidFill>
              </a:rPr>
              <a:t>WesleY</a:t>
            </a:r>
            <a:r>
              <a:rPr lang="en-US" sz="2000" dirty="0">
                <a:solidFill>
                  <a:schemeClr val="tx1"/>
                </a:solidFill>
              </a:rPr>
              <a:t>; 2010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Headfirst C# by Andrew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lv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Fundamentals of Computer Programming with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5. MSDN Library; URL: http://msdn.microsoft.com/library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6. C# Language Specification; URL: http://download.microsoft.com/download/0/B/D/0BDA894F- </a:t>
            </a:r>
          </a:p>
          <a:p>
            <a:r>
              <a:rPr lang="en-US" sz="2000" dirty="0">
                <a:solidFill>
                  <a:schemeClr val="tx1"/>
                </a:solidFill>
              </a:rPr>
              <a:t>2CCD-4C2C-B5A7-4EB1171962E5/CSharp%20Language%20Specixfication.doc </a:t>
            </a:r>
          </a:p>
          <a:p>
            <a:pPr lvl="0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1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b="1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CB50-99F8-4079-B7D5-65AEFE5D9C9E}"/>
              </a:ext>
            </a:extLst>
          </p:cNvPr>
          <p:cNvSpPr txBox="1">
            <a:spLocks/>
          </p:cNvSpPr>
          <p:nvPr/>
        </p:nvSpPr>
        <p:spPr>
          <a:xfrm>
            <a:off x="421341" y="2447778"/>
            <a:ext cx="8455373" cy="358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These are the things need to be accomplished properly by the students during the term such as: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Attending at least 80% of the classes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Attending quizzes, presentation sessions and term exams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Submission of the assignments, lab tasks in due time, etc.</a:t>
            </a:r>
          </a:p>
          <a:p>
            <a:pPr lvl="1" algn="l"/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5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b="1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7788-5384-40FF-9B9D-EC8B9FEB7F82}"/>
              </a:ext>
            </a:extLst>
          </p:cNvPr>
          <p:cNvSpPr txBox="1">
            <a:spLocks/>
          </p:cNvSpPr>
          <p:nvPr/>
        </p:nvSpPr>
        <p:spPr>
          <a:xfrm>
            <a:off x="295422" y="2194559"/>
            <a:ext cx="8595359" cy="391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900" dirty="0">
                <a:solidFill>
                  <a:schemeClr val="tx1"/>
                </a:solidFill>
              </a:rPr>
              <a:t>You will be assigned a group project at the end of the course which will contribute 50-100% of the </a:t>
            </a:r>
            <a:r>
              <a:rPr lang="en-US" sz="1900" b="1" dirty="0">
                <a:solidFill>
                  <a:schemeClr val="tx1"/>
                </a:solidFill>
              </a:rPr>
              <a:t>final grade</a:t>
            </a:r>
          </a:p>
          <a:p>
            <a:pPr>
              <a:spcAft>
                <a:spcPts val="1200"/>
              </a:spcAft>
            </a:pPr>
            <a:r>
              <a:rPr lang="en-US" sz="1900" dirty="0">
                <a:solidFill>
                  <a:schemeClr val="tx1"/>
                </a:solidFill>
              </a:rPr>
              <a:t>Group Members: Min :3 , Max : 4</a:t>
            </a:r>
            <a:endParaRPr lang="en-US" sz="1900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900" b="1" dirty="0">
                <a:solidFill>
                  <a:schemeClr val="tx1"/>
                </a:solidFill>
              </a:rPr>
              <a:t>*** Proposal Submission</a:t>
            </a:r>
            <a:r>
              <a:rPr lang="en-US" sz="1900" dirty="0">
                <a:solidFill>
                  <a:schemeClr val="tx1"/>
                </a:solidFill>
              </a:rPr>
              <a:t>: Within  5</a:t>
            </a:r>
            <a:r>
              <a:rPr lang="en-US" sz="1900" baseline="30000" dirty="0">
                <a:solidFill>
                  <a:schemeClr val="tx1"/>
                </a:solidFill>
              </a:rPr>
              <a:t>th</a:t>
            </a:r>
            <a:r>
              <a:rPr lang="en-US" sz="1900" dirty="0">
                <a:solidFill>
                  <a:schemeClr val="tx1"/>
                </a:solidFill>
              </a:rPr>
              <a:t>    week of midterm</a:t>
            </a:r>
          </a:p>
          <a:p>
            <a:pPr>
              <a:spcAft>
                <a:spcPts val="1200"/>
              </a:spcAft>
            </a:pPr>
            <a:r>
              <a:rPr lang="en-US" sz="1900" b="1" dirty="0">
                <a:solidFill>
                  <a:schemeClr val="tx1"/>
                </a:solidFill>
              </a:rPr>
              <a:t>*** Prototype Submission</a:t>
            </a:r>
            <a:r>
              <a:rPr lang="en-US" sz="1900" dirty="0">
                <a:solidFill>
                  <a:schemeClr val="tx1"/>
                </a:solidFill>
              </a:rPr>
              <a:t>: Within  9</a:t>
            </a:r>
            <a:r>
              <a:rPr lang="en-US" sz="1900" baseline="30000" dirty="0">
                <a:solidFill>
                  <a:schemeClr val="tx1"/>
                </a:solidFill>
              </a:rPr>
              <a:t>th</a:t>
            </a:r>
            <a:r>
              <a:rPr lang="en-US" sz="1900" dirty="0">
                <a:solidFill>
                  <a:schemeClr val="tx1"/>
                </a:solidFill>
              </a:rPr>
              <a:t>   week</a:t>
            </a:r>
          </a:p>
          <a:p>
            <a:pPr>
              <a:spcAft>
                <a:spcPts val="1200"/>
              </a:spcAft>
            </a:pPr>
            <a:r>
              <a:rPr lang="en-US" sz="1900" b="1" dirty="0">
                <a:solidFill>
                  <a:schemeClr val="tx1"/>
                </a:solidFill>
              </a:rPr>
              <a:t>*** Submission Deadline</a:t>
            </a:r>
            <a:r>
              <a:rPr lang="en-US" sz="1900" dirty="0">
                <a:solidFill>
                  <a:schemeClr val="tx1"/>
                </a:solidFill>
              </a:rPr>
              <a:t>: week after the final term</a:t>
            </a:r>
          </a:p>
          <a:p>
            <a:pPr>
              <a:spcAft>
                <a:spcPts val="1200"/>
              </a:spcAft>
            </a:pPr>
            <a:r>
              <a:rPr lang="en-US" sz="1900" dirty="0">
                <a:solidFill>
                  <a:schemeClr val="tx1"/>
                </a:solidFill>
              </a:rPr>
              <a:t>(Exact dates will be announced later)</a:t>
            </a:r>
          </a:p>
        </p:txBody>
      </p:sp>
    </p:spTree>
    <p:extLst>
      <p:ext uri="{BB962C8B-B14F-4D97-AF65-F5344CB8AC3E}">
        <p14:creationId xmlns:p14="http://schemas.microsoft.com/office/powerpoint/2010/main" val="153677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2707"/>
            <a:ext cx="7048604" cy="1308296"/>
          </a:xfrm>
        </p:spPr>
        <p:txBody>
          <a:bodyPr/>
          <a:lstStyle/>
          <a:p>
            <a:r>
              <a:rPr lang="en-US" b="1" dirty="0"/>
              <a:t>IMPORTANT!!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DD3B68-9C3D-40A0-B84F-ABDEC7B6FC8E}"/>
              </a:ext>
            </a:extLst>
          </p:cNvPr>
          <p:cNvSpPr txBox="1">
            <a:spLocks/>
          </p:cNvSpPr>
          <p:nvPr/>
        </p:nvSpPr>
        <p:spPr>
          <a:xfrm>
            <a:off x="295422" y="2250831"/>
            <a:ext cx="8581291" cy="364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Never Come to my office with the request for an extra grade.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Never miss any deadline.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Marks will be deducted, even </a:t>
            </a:r>
            <a:r>
              <a:rPr lang="en-US" b="1" dirty="0">
                <a:ea typeface="ＭＳ Ｐゴシック" pitchFamily="34" charset="-128"/>
              </a:rPr>
              <a:t>worse</a:t>
            </a:r>
            <a:r>
              <a:rPr lang="en-US" dirty="0">
                <a:ea typeface="ＭＳ Ｐゴシック" pitchFamily="34" charset="-128"/>
              </a:rPr>
              <a:t> can happen if you 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341714222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0" ma:contentTypeDescription="Create a new document." ma:contentTypeScope="" ma:versionID="03c70d60c42724a4412fd04bc544c1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D9C16E-A599-45E2-9B57-C0058C08DA9F}"/>
</file>

<file path=customXml/itemProps2.xml><?xml version="1.0" encoding="utf-8"?>
<ds:datastoreItem xmlns:ds="http://schemas.openxmlformats.org/officeDocument/2006/customXml" ds:itemID="{36B4E43F-C64B-4F4A-BAEA-13764908AE22}"/>
</file>

<file path=customXml/itemProps3.xml><?xml version="1.0" encoding="utf-8"?>
<ds:datastoreItem xmlns:ds="http://schemas.openxmlformats.org/officeDocument/2006/customXml" ds:itemID="{5388E5BD-2D25-4F10-8E94-7A9E5243BD8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674</TotalTime>
  <Words>1982</Words>
  <Application>Microsoft Office PowerPoint</Application>
  <PresentationFormat>On-screen Show (4:3)</PresentationFormat>
  <Paragraphs>262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Cambria</vt:lpstr>
      <vt:lpstr>Corbel</vt:lpstr>
      <vt:lpstr>Courier New</vt:lpstr>
      <vt:lpstr>Symbol</vt:lpstr>
      <vt:lpstr>Times New Roman</vt:lpstr>
      <vt:lpstr>Trebuchet MS</vt:lpstr>
      <vt:lpstr>Verdana</vt:lpstr>
      <vt:lpstr>Wingdings</vt:lpstr>
      <vt:lpstr>Wingdings 3</vt:lpstr>
      <vt:lpstr>Spectrum</vt:lpstr>
      <vt:lpstr>Course Orientation &amp; General Discussion</vt:lpstr>
      <vt:lpstr>The Course</vt:lpstr>
      <vt:lpstr>Objectives</vt:lpstr>
      <vt:lpstr>Importance of the course</vt:lpstr>
      <vt:lpstr>Topics to be covered</vt:lpstr>
      <vt:lpstr>Books/References</vt:lpstr>
      <vt:lpstr>Course Requirements</vt:lpstr>
      <vt:lpstr>Final Project</vt:lpstr>
      <vt:lpstr>IMPORTANT!!</vt:lpstr>
      <vt:lpstr>PowerPoint Presentation</vt:lpstr>
      <vt:lpstr>Lecture Outline</vt:lpstr>
      <vt:lpstr>Overview of .NET</vt:lpstr>
      <vt:lpstr>Overview of .NET</vt:lpstr>
      <vt:lpstr>Overview of .NET</vt:lpstr>
      <vt:lpstr>Overview of 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.Net Framework</vt:lpstr>
      <vt:lpstr>PowerPoint Presentation</vt:lpstr>
      <vt:lpstr>PowerPoint Presentation</vt:lpstr>
      <vt:lpstr>PowerPoint Presentation</vt:lpstr>
      <vt:lpstr>Introduction to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11</cp:revision>
  <dcterms:created xsi:type="dcterms:W3CDTF">2018-12-10T17:20:29Z</dcterms:created>
  <dcterms:modified xsi:type="dcterms:W3CDTF">2021-01-25T01:47:11Z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