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371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701"/>
  </p:normalViewPr>
  <p:slideViewPr>
    <p:cSldViewPr snapToGrid="0" snapToObjects="1">
      <p:cViewPr varScale="1">
        <p:scale>
          <a:sx n="105" d="100"/>
          <a:sy n="105" d="100"/>
        </p:scale>
        <p:origin x="17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E2A6816C-93C4-4F2B-AE41-6933EEFCD085}"/>
    <pc:docChg chg="modSld">
      <pc:chgData name="Victor Stany Rozario" userId="dbb37ec6-3e12-44d7-b04d-09b867830cae" providerId="ADAL" clId="{E2A6816C-93C4-4F2B-AE41-6933EEFCD085}" dt="2020-07-28T01:54:58.501" v="7" actId="20577"/>
      <pc:docMkLst>
        <pc:docMk/>
      </pc:docMkLst>
      <pc:sldChg chg="modSp mod">
        <pc:chgData name="Victor Stany Rozario" userId="dbb37ec6-3e12-44d7-b04d-09b867830cae" providerId="ADAL" clId="{E2A6816C-93C4-4F2B-AE41-6933EEFCD085}" dt="2020-07-28T01:54:58.501" v="7" actId="20577"/>
        <pc:sldMkLst>
          <pc:docMk/>
          <pc:sldMk cId="4036715045" sldId="371"/>
        </pc:sldMkLst>
        <pc:spChg chg="mod">
          <ac:chgData name="Victor Stany Rozario" userId="dbb37ec6-3e12-44d7-b04d-09b867830cae" providerId="ADAL" clId="{E2A6816C-93C4-4F2B-AE41-6933EEFCD085}" dt="2020-07-28T01:54:58.501" v="7" actId="20577"/>
          <ac:spMkLst>
            <pc:docMk/>
            <pc:sldMk cId="4036715045" sldId="3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3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5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7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0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17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899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26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14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77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2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361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03671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9BC1A-B730-FF45-A69D-5E565C1A31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643578"/>
            <a:ext cx="8102189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613256-7146-2145-AA6C-475109E1249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161"/>
            <a:ext cx="9144000" cy="5509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F2144C-E0D0-A14C-B8E7-FA929278B0D0}"/>
              </a:ext>
            </a:extLst>
          </p:cNvPr>
          <p:cNvSpPr txBox="1"/>
          <p:nvPr/>
        </p:nvSpPr>
        <p:spPr>
          <a:xfrm>
            <a:off x="390144" y="926592"/>
            <a:ext cx="214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Sealed keyword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9AC0A-5398-C948-AF95-88F77487DD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966405"/>
            <a:ext cx="7974453" cy="3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50430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74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Method Overriding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Method </a:t>
            </a:r>
            <a:r>
              <a:rPr lang="en-US" sz="2800" dirty="0">
                <a:solidFill>
                  <a:schemeClr val="tx1"/>
                </a:solidFill>
              </a:rPr>
              <a:t>Overloading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1F4A-1FF2-2D40-B3CB-F41939CDCAEA}"/>
              </a:ext>
            </a:extLst>
          </p:cNvPr>
          <p:cNvSpPr txBox="1"/>
          <p:nvPr/>
        </p:nvSpPr>
        <p:spPr>
          <a:xfrm>
            <a:off x="304801" y="2182368"/>
            <a:ext cx="8388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Polymorphism originates from the </a:t>
            </a:r>
            <a:r>
              <a:rPr lang="en-GB" dirty="0" err="1"/>
              <a:t>greek</a:t>
            </a:r>
            <a:r>
              <a:rPr lang="en-GB" dirty="0"/>
              <a:t> word </a:t>
            </a:r>
            <a:r>
              <a:rPr lang="en-GB" i="1" dirty="0"/>
              <a:t>“polys” </a:t>
            </a:r>
            <a:r>
              <a:rPr lang="en-GB" dirty="0"/>
              <a:t>which means many, and </a:t>
            </a:r>
            <a:r>
              <a:rPr lang="en-GB" i="1" dirty="0"/>
              <a:t>“</a:t>
            </a:r>
            <a:r>
              <a:rPr lang="en-GB" i="1" dirty="0" err="1"/>
              <a:t>morphe</a:t>
            </a:r>
            <a:r>
              <a:rPr lang="en-GB" i="1" dirty="0"/>
              <a:t>” </a:t>
            </a:r>
            <a:r>
              <a:rPr lang="en-GB" dirty="0"/>
              <a:t>which means forms, or shapes. </a:t>
            </a:r>
          </a:p>
          <a:p>
            <a:endParaRPr lang="en-GB" dirty="0"/>
          </a:p>
          <a:p>
            <a:r>
              <a:rPr lang="en-GB" dirty="0"/>
              <a:t>Polymorphism is possible when classes share a common interface. For example, a Cat class and a Dog class may share a common interface through inheriting the Animal class.</a:t>
            </a:r>
          </a:p>
          <a:p>
            <a:endParaRPr lang="en-GB" dirty="0"/>
          </a:p>
          <a:p>
            <a:r>
              <a:rPr lang="en-GB" dirty="0"/>
              <a:t>To understand Polymorphism, we must take a look at how we instantiate objects. 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Cat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  <a:br>
              <a:rPr lang="en-GB" dirty="0">
                <a:latin typeface="Courier New"/>
                <a:cs typeface="Courier New"/>
              </a:rPr>
            </a:b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Here we declare the </a:t>
            </a:r>
            <a:r>
              <a:rPr lang="en-GB" dirty="0">
                <a:solidFill>
                  <a:srgbClr val="800000"/>
                </a:solidFill>
              </a:rPr>
              <a:t>reference type </a:t>
            </a:r>
            <a:r>
              <a:rPr lang="en-GB" dirty="0"/>
              <a:t>Cat, the </a:t>
            </a:r>
            <a:r>
              <a:rPr lang="en-GB" dirty="0">
                <a:solidFill>
                  <a:srgbClr val="008000"/>
                </a:solidFill>
              </a:rPr>
              <a:t>variable name </a:t>
            </a:r>
            <a:r>
              <a:rPr lang="en-GB" dirty="0" err="1">
                <a:solidFill>
                  <a:srgbClr val="008000"/>
                </a:solidFill>
              </a:rPr>
              <a:t>myCat</a:t>
            </a:r>
            <a:r>
              <a:rPr lang="en-GB" dirty="0"/>
              <a:t> and instantiate a new Cat object by calling </a:t>
            </a:r>
            <a:r>
              <a:rPr lang="en-GB" dirty="0">
                <a:solidFill>
                  <a:srgbClr val="000090"/>
                </a:solidFill>
              </a:rPr>
              <a:t>new Cat();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0AEAB-2214-AE4F-A1F2-28FE518A2299}"/>
              </a:ext>
            </a:extLst>
          </p:cNvPr>
          <p:cNvSpPr/>
          <p:nvPr/>
        </p:nvSpPr>
        <p:spPr>
          <a:xfrm>
            <a:off x="675051" y="2101394"/>
            <a:ext cx="761390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classes share a common interface, we can redefine the reference type of the objects we are creating. So our </a:t>
            </a:r>
            <a:r>
              <a:rPr lang="en-GB" dirty="0" err="1"/>
              <a:t>myCat</a:t>
            </a:r>
            <a:r>
              <a:rPr lang="en-GB" dirty="0"/>
              <a:t> definition can be changed to: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Animal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/>
              <a:t>For example, we can now create an Array of Animals that can contains Dog objects, Cat objects and any other subclass of Animal.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Animal[] animals = new Animal[2];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animals[0] = new Cat();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animals[1] = new Dog();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r>
              <a:rPr lang="en-GB" dirty="0"/>
              <a:t>Polymorphism is a very powerful concept that improves code extensibility and modularity.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94A2-D098-F546-9268-AB5921AA1255}"/>
              </a:ext>
            </a:extLst>
          </p:cNvPr>
          <p:cNvSpPr txBox="1"/>
          <p:nvPr/>
        </p:nvSpPr>
        <p:spPr>
          <a:xfrm>
            <a:off x="390144" y="926592"/>
            <a:ext cx="198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BBEC-EE70-BA4D-9D0B-60DAEB5B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655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1BC26-BC0E-9E47-8D72-C9421E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608"/>
            <a:ext cx="9144000" cy="65653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C1C71-2FFF-264F-B0DF-55FB4D52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76"/>
            <a:ext cx="9144000" cy="65166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309B2-D323-6A48-9875-7D2A9F77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28"/>
            <a:ext cx="9144000" cy="64434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54D4D-6270-8642-BCF8-C7BD6D35C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0" y="678176"/>
            <a:ext cx="8639299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7" ma:contentTypeDescription="Create a new document." ma:contentTypeScope="" ma:versionID="f3855fdc798b227d3395b0ca79ccd36f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020eff7787df9adc3f601390a747df64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EB37E4-B5C2-4B7C-AAF0-1A685F291F4F}"/>
</file>

<file path=customXml/itemProps2.xml><?xml version="1.0" encoding="utf-8"?>
<ds:datastoreItem xmlns:ds="http://schemas.openxmlformats.org/officeDocument/2006/customXml" ds:itemID="{31A8F7C7-B51F-4E86-BE6B-5F2EBE50AC1A}"/>
</file>

<file path=customXml/itemProps3.xml><?xml version="1.0" encoding="utf-8"?>
<ds:datastoreItem xmlns:ds="http://schemas.openxmlformats.org/officeDocument/2006/customXml" ds:itemID="{CEB1AD2E-5FCC-465B-B8E4-480D5DFAE7D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</TotalTime>
  <Words>348</Words>
  <Application>Microsoft Macintosh PowerPoint</Application>
  <PresentationFormat>On-screen Show (4:3)</PresentationFormat>
  <Paragraphs>55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Monotype Corsiva</vt:lpstr>
      <vt:lpstr>Wingdings</vt:lpstr>
      <vt:lpstr>Spectrum</vt:lpstr>
      <vt:lpstr>1_Spectrum</vt:lpstr>
      <vt:lpstr>Polymorphism</vt:lpstr>
      <vt:lpstr>Topics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21</cp:revision>
  <dcterms:created xsi:type="dcterms:W3CDTF">2018-12-10T17:20:29Z</dcterms:created>
  <dcterms:modified xsi:type="dcterms:W3CDTF">2021-02-28T05:14:00Z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