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</p:sldMasterIdLst>
  <p:notesMasterIdLst>
    <p:notesMasterId r:id="rId35"/>
  </p:notesMasterIdLst>
  <p:sldIdLst>
    <p:sldId id="385" r:id="rId6"/>
    <p:sldId id="257" r:id="rId7"/>
    <p:sldId id="266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26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/>
    <p:restoredTop sz="94694"/>
  </p:normalViewPr>
  <p:slideViewPr>
    <p:cSldViewPr snapToGrid="0" snapToObjects="1">
      <p:cViewPr varScale="1">
        <p:scale>
          <a:sx n="83" d="100"/>
          <a:sy n="83" d="100"/>
        </p:scale>
        <p:origin x="170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3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9F8E-387F-7741-B173-CE0E7E491B3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FA3F-6CDE-0A49-9092-00020FAE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19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18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80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38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00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9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81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09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06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24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6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65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7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76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97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93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08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31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46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50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433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37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01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125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791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84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675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97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3715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62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866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2892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75897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1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2301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868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9529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2</a:t>
            </a:r>
          </a:p>
        </p:txBody>
      </p:sp>
    </p:spTree>
    <p:extLst>
      <p:ext uri="{BB962C8B-B14F-4D97-AF65-F5344CB8AC3E}">
        <p14:creationId xmlns:p14="http://schemas.microsoft.com/office/powerpoint/2010/main" val="15938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24785C-EAEF-4A46-BABC-E9A452D4F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47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054FD2-13C8-CB45-8157-823881D45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0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FF7CFD-4EFD-D143-8418-FAAF6825D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36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4048B5-CD76-0C4D-8B9D-41778A996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05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D05076-078E-8D46-AE87-7342A5A87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04" y="857250"/>
            <a:ext cx="8895323" cy="500361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7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4AC9E-AB18-694C-A786-734623AA2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05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94A736-6A4F-E142-979C-78EDE2FC2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01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2E4F9C-B0FC-5148-A04E-D5FAE01B8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4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F33857-39D2-1043-BBFC-55669A975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84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88D37F-E29E-614A-9429-6B85D0025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84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Abstract Types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Abstract Method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Nullable Type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B7115C-CE97-0F4C-8207-7917BEEB3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7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63B2C6-9DE3-ED4D-8932-3B1C8F586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80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B78B0C-977A-CE45-A976-6B570421A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15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4DADB4-EDE2-5B44-8127-CC2F50919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0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EF9488-5B4F-6B4D-9189-B07EC5330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00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FE56E-B709-B848-A3DF-C9491EA3B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24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265444-B964-364E-9CF6-A59BA719D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4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4.0 The Complete Reference; Herbert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Schildt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McGraw-Hill Osborne Media; 2010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First C# by Andrew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Stellman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Fundamentals of Computer Programming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CSharp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Nakov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v2013</a:t>
            </a:r>
          </a:p>
        </p:txBody>
      </p:sp>
    </p:spTree>
    <p:extLst>
      <p:ext uri="{BB962C8B-B14F-4D97-AF65-F5344CB8AC3E}">
        <p14:creationId xmlns:p14="http://schemas.microsoft.com/office/powerpoint/2010/main" val="23764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172113-BBE1-7942-B4F6-0F473B858C72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AEC62B-5FE6-9D44-88B1-D1C5C6E5AA80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AA4209-B3FD-A24D-B2D1-91BFC6A18092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4BF353-FB71-A14E-B437-98E6676365D5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C631FC8D-FCE4-4F40-950D-1F3A0C441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6367B8-4E0E-E04A-B65A-2D40CED7A84D}"/>
              </a:ext>
            </a:extLst>
          </p:cNvPr>
          <p:cNvSpPr txBox="1"/>
          <p:nvPr/>
        </p:nvSpPr>
        <p:spPr>
          <a:xfrm>
            <a:off x="284165" y="2669912"/>
            <a:ext cx="6318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C# 4.0 The Complete Reference; Herbert </a:t>
            </a:r>
            <a:r>
              <a:rPr lang="en-US" sz="1400" dirty="0" err="1"/>
              <a:t>Schildt</a:t>
            </a:r>
            <a:r>
              <a:rPr lang="en-US" sz="1400" dirty="0"/>
              <a:t>; McGraw-Hill Osborne Media; 2010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CF74E-BD1F-5E42-83FC-5C30BC279761}"/>
              </a:ext>
            </a:extLst>
          </p:cNvPr>
          <p:cNvSpPr txBox="1"/>
          <p:nvPr/>
        </p:nvSpPr>
        <p:spPr>
          <a:xfrm>
            <a:off x="284165" y="1654250"/>
            <a:ext cx="8513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MSDN Library; URL: http://</a:t>
            </a:r>
            <a:r>
              <a:rPr lang="en-US" sz="1400" dirty="0" err="1"/>
              <a:t>msdn.microsoft.com</a:t>
            </a:r>
            <a:r>
              <a:rPr lang="en-US" sz="1400" dirty="0"/>
              <a:t>/library </a:t>
            </a:r>
          </a:p>
          <a:p>
            <a:endParaRPr lang="en-US" sz="1400" dirty="0"/>
          </a:p>
          <a:p>
            <a:r>
              <a:rPr lang="en-US" sz="1400" dirty="0"/>
              <a:t>C# Language Specification; URL: http://</a:t>
            </a:r>
            <a:r>
              <a:rPr lang="en-US" sz="1400" dirty="0" err="1"/>
              <a:t>download.microsoft.com</a:t>
            </a:r>
            <a:r>
              <a:rPr lang="en-US" sz="1400" dirty="0"/>
              <a:t>/download/0/B/D/0BDA894F- </a:t>
            </a:r>
          </a:p>
          <a:p>
            <a:r>
              <a:rPr lang="en-US" sz="1400" dirty="0"/>
              <a:t>2CCD-4C2C-B5A7-4EB1171962E5/CSharp%20Language%20Specixfication.doc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013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F0356-D891-EB4E-AC57-3521CC24D3E2}"/>
              </a:ext>
            </a:extLst>
          </p:cNvPr>
          <p:cNvSpPr txBox="1"/>
          <p:nvPr/>
        </p:nvSpPr>
        <p:spPr>
          <a:xfrm>
            <a:off x="908304" y="2999232"/>
            <a:ext cx="7327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Abstraction</a:t>
            </a:r>
            <a:r>
              <a:rPr lang="en-US" sz="2400" dirty="0"/>
              <a:t> is a principle of object-oriented programming and it is used to hide the implementation details and display only essential features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5F75A4-1B52-194C-8AC8-09E2E8A97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857250"/>
            <a:ext cx="8926286" cy="50907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1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266389-9122-444E-B52D-E721DE74D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03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13EC7E-0A25-B343-A346-EF483B73D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3BEDBC-98F3-C641-A165-259DF3966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06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82DC5D-52B9-144D-866B-1C24FC2D0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00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30C5B2-2527-CF45-8E73-FD1176613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1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7" ma:contentTypeDescription="Create a new document." ma:contentTypeScope="" ma:versionID="f3855fdc798b227d3395b0ca79ccd36f">
  <xsd:schema xmlns:xsd="http://www.w3.org/2001/XMLSchema" xmlns:xs="http://www.w3.org/2001/XMLSchema" xmlns:p="http://schemas.microsoft.com/office/2006/metadata/properties" xmlns:ns2="0e313d05-41d7-4c14-bfea-73edb09cef36" targetNamespace="http://schemas.microsoft.com/office/2006/metadata/properties" ma:root="true" ma:fieldsID="020eff7787df9adc3f601390a747df64" ns2:_="">
    <xsd:import namespace="0e313d05-41d7-4c14-bfea-73edb09cef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13d05-41d7-4c14-bfea-73edb09cef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1936E9-2207-4EF4-B90E-04178F921F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313d05-41d7-4c14-bfea-73edb09c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36212A-3E6E-47D9-890B-25802B9C54A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57C0344-F53B-4139-B0E3-8B1F9E83F6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127</TotalTime>
  <Words>159</Words>
  <Application>Microsoft Office PowerPoint</Application>
  <PresentationFormat>On-screen Show (4:3)</PresentationFormat>
  <Paragraphs>51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Corbel</vt:lpstr>
      <vt:lpstr>Monotype Corsiva</vt:lpstr>
      <vt:lpstr>Wingdings</vt:lpstr>
      <vt:lpstr>Spectrum</vt:lpstr>
      <vt:lpstr>1_Spectrum</vt:lpstr>
      <vt:lpstr>Abstraction</vt:lpstr>
      <vt:lpstr>Topics</vt:lpstr>
      <vt:lpstr>Abstraction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hordoya banik</cp:lastModifiedBy>
  <cp:revision>24</cp:revision>
  <dcterms:created xsi:type="dcterms:W3CDTF">2018-12-10T17:20:29Z</dcterms:created>
  <dcterms:modified xsi:type="dcterms:W3CDTF">2021-03-03T10:11:48Z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