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F851A-F11A-4884-A03B-3760FCD29FC9}" v="604" dt="2021-10-07T10:30:03.283"/>
    <p1510:client id="{65241054-362E-38C3-A18B-21EDB3DADE0F}" v="15" dt="2021-10-07T10:02:56.468"/>
    <p1510:client id="{87FD152D-1608-6614-B840-9AEE2F43F7C2}" v="2" dt="2021-10-07T10:02:2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kel,Teun T.T.A.J. van" userId="S::450192@student.fontys.nl::26166e79-3e80-4aa6-9c45-1fd5b8054641" providerId="AD" clId="Web-{87FD152D-1608-6614-B840-9AEE2F43F7C2}"/>
    <pc:docChg chg="sldOrd">
      <pc:chgData name="Brakel,Teun T.T.A.J. van" userId="S::450192@student.fontys.nl::26166e79-3e80-4aa6-9c45-1fd5b8054641" providerId="AD" clId="Web-{87FD152D-1608-6614-B840-9AEE2F43F7C2}" dt="2021-10-07T10:02:29.007" v="1"/>
      <pc:docMkLst>
        <pc:docMk/>
      </pc:docMkLst>
      <pc:sldChg chg="ord">
        <pc:chgData name="Brakel,Teun T.T.A.J. van" userId="S::450192@student.fontys.nl::26166e79-3e80-4aa6-9c45-1fd5b8054641" providerId="AD" clId="Web-{87FD152D-1608-6614-B840-9AEE2F43F7C2}" dt="2021-10-07T10:02:29.007" v="1"/>
        <pc:sldMkLst>
          <pc:docMk/>
          <pc:sldMk cId="529580236" sldId="258"/>
        </pc:sldMkLst>
      </pc:sldChg>
    </pc:docChg>
  </pc:docChgLst>
  <pc:docChgLst>
    <pc:chgData name="Jansen,Mathijs M.D." userId="S::455150@student.fontys.nl::e5cb96d9-6895-4fd3-a209-b14cb6e9a5b1" providerId="AD" clId="Web-{65241054-362E-38C3-A18B-21EDB3DADE0F}"/>
    <pc:docChg chg="modSld">
      <pc:chgData name="Jansen,Mathijs M.D." userId="S::455150@student.fontys.nl::e5cb96d9-6895-4fd3-a209-b14cb6e9a5b1" providerId="AD" clId="Web-{65241054-362E-38C3-A18B-21EDB3DADE0F}" dt="2021-10-07T10:02:56.468" v="14" actId="20577"/>
      <pc:docMkLst>
        <pc:docMk/>
      </pc:docMkLst>
      <pc:sldChg chg="modSp">
        <pc:chgData name="Jansen,Mathijs M.D." userId="S::455150@student.fontys.nl::e5cb96d9-6895-4fd3-a209-b14cb6e9a5b1" providerId="AD" clId="Web-{65241054-362E-38C3-A18B-21EDB3DADE0F}" dt="2021-10-07T10:02:56.468" v="14" actId="20577"/>
        <pc:sldMkLst>
          <pc:docMk/>
          <pc:sldMk cId="529580236" sldId="258"/>
        </pc:sldMkLst>
        <pc:spChg chg="mod">
          <ac:chgData name="Jansen,Mathijs M.D." userId="S::455150@student.fontys.nl::e5cb96d9-6895-4fd3-a209-b14cb6e9a5b1" providerId="AD" clId="Web-{65241054-362E-38C3-A18B-21EDB3DADE0F}" dt="2021-10-07T10:02:56.468" v="14" actId="20577"/>
          <ac:spMkLst>
            <pc:docMk/>
            <pc:sldMk cId="529580236" sldId="258"/>
            <ac:spMk id="3" creationId="{A84ACD33-629C-4A40-927F-9257C822B31D}"/>
          </ac:spMkLst>
        </pc:spChg>
      </pc:sldChg>
    </pc:docChg>
  </pc:docChgLst>
  <pc:docChgLst>
    <pc:chgData name="Kalkers,Jurgen J." userId="596ca163-a724-4c15-b072-13cef9629c57" providerId="ADAL" clId="{582F851A-F11A-4884-A03B-3760FCD29FC9}"/>
    <pc:docChg chg="undo custSel modSld">
      <pc:chgData name="Kalkers,Jurgen J." userId="596ca163-a724-4c15-b072-13cef9629c57" providerId="ADAL" clId="{582F851A-F11A-4884-A03B-3760FCD29FC9}" dt="2021-10-07T10:30:03.283" v="603" actId="403"/>
      <pc:docMkLst>
        <pc:docMk/>
      </pc:docMkLst>
      <pc:sldChg chg="addSp delSp modSp mod delDesignElem chgLayout">
        <pc:chgData name="Kalkers,Jurgen J." userId="596ca163-a724-4c15-b072-13cef9629c57" providerId="ADAL" clId="{582F851A-F11A-4884-A03B-3760FCD29FC9}" dt="2021-10-07T10:11:05.405" v="372" actId="26606"/>
        <pc:sldMkLst>
          <pc:docMk/>
          <pc:sldMk cId="529580236" sldId="258"/>
        </pc:sldMkLst>
        <pc:spChg chg="mod ord">
          <ac:chgData name="Kalkers,Jurgen J." userId="596ca163-a724-4c15-b072-13cef9629c57" providerId="ADAL" clId="{582F851A-F11A-4884-A03B-3760FCD29FC9}" dt="2021-10-07T10:11:05.405" v="372" actId="26606"/>
          <ac:spMkLst>
            <pc:docMk/>
            <pc:sldMk cId="529580236" sldId="258"/>
            <ac:spMk id="2" creationId="{E6BF7913-14D2-4533-882F-312EC5F46BF1}"/>
          </ac:spMkLst>
        </pc:spChg>
        <pc:spChg chg="add del mod">
          <ac:chgData name="Kalkers,Jurgen J." userId="596ca163-a724-4c15-b072-13cef9629c57" providerId="ADAL" clId="{582F851A-F11A-4884-A03B-3760FCD29FC9}" dt="2021-10-07T10:07:27.551" v="18" actId="6264"/>
          <ac:spMkLst>
            <pc:docMk/>
            <pc:sldMk cId="529580236" sldId="258"/>
            <ac:spMk id="3" creationId="{A84ACD33-629C-4A40-927F-9257C822B31D}"/>
          </ac:spMkLst>
        </pc:spChg>
        <pc:spChg chg="add del mod">
          <ac:chgData name="Kalkers,Jurgen J." userId="596ca163-a724-4c15-b072-13cef9629c57" providerId="ADAL" clId="{582F851A-F11A-4884-A03B-3760FCD29FC9}" dt="2021-10-07T10:07:27.551" v="18" actId="6264"/>
          <ac:spMkLst>
            <pc:docMk/>
            <pc:sldMk cId="529580236" sldId="258"/>
            <ac:spMk id="4" creationId="{375BA547-AF9A-4EDD-98B4-1B191608DD0C}"/>
          </ac:spMkLst>
        </pc:spChg>
        <pc:spChg chg="add mod ord">
          <ac:chgData name="Kalkers,Jurgen J." userId="596ca163-a724-4c15-b072-13cef9629c57" providerId="ADAL" clId="{582F851A-F11A-4884-A03B-3760FCD29FC9}" dt="2021-10-07T10:11:05.405" v="372" actId="26606"/>
          <ac:spMkLst>
            <pc:docMk/>
            <pc:sldMk cId="529580236" sldId="258"/>
            <ac:spMk id="6" creationId="{31591248-C645-4A45-9EA3-023430A12C2A}"/>
          </ac:spMkLst>
        </pc:spChg>
        <pc:spChg chg="add del">
          <ac:chgData name="Kalkers,Jurgen J." userId="596ca163-a724-4c15-b072-13cef9629c57" providerId="ADAL" clId="{582F851A-F11A-4884-A03B-3760FCD29FC9}" dt="2021-10-07T10:11:03.148" v="371" actId="26606"/>
          <ac:spMkLst>
            <pc:docMk/>
            <pc:sldMk cId="529580236" sldId="258"/>
            <ac:spMk id="8" creationId="{8651CFA9-6065-4243-AC48-858E359780B1}"/>
          </ac:spMkLst>
        </pc:spChg>
        <pc:spChg chg="del">
          <ac:chgData name="Kalkers,Jurgen J." userId="596ca163-a724-4c15-b072-13cef9629c57" providerId="ADAL" clId="{582F851A-F11A-4884-A03B-3760FCD29FC9}" dt="2021-10-07T10:07:27.551" v="18" actId="6264"/>
          <ac:spMkLst>
            <pc:docMk/>
            <pc:sldMk cId="529580236" sldId="258"/>
            <ac:spMk id="9" creationId="{0BABF38A-8A0D-492E-BD20-6CF4D46B50BD}"/>
          </ac:spMkLst>
        </pc:spChg>
        <pc:spChg chg="add del">
          <ac:chgData name="Kalkers,Jurgen J." userId="596ca163-a724-4c15-b072-13cef9629c57" providerId="ADAL" clId="{582F851A-F11A-4884-A03B-3760FCD29FC9}" dt="2021-10-07T10:11:03.148" v="371" actId="26606"/>
          <ac:spMkLst>
            <pc:docMk/>
            <pc:sldMk cId="529580236" sldId="258"/>
            <ac:spMk id="10" creationId="{FBC8BBE5-981E-4B0B-9654-32B5668BFF31}"/>
          </ac:spMkLst>
        </pc:spChg>
        <pc:spChg chg="add del">
          <ac:chgData name="Kalkers,Jurgen J." userId="596ca163-a724-4c15-b072-13cef9629c57" providerId="ADAL" clId="{582F851A-F11A-4884-A03B-3760FCD29FC9}" dt="2021-10-07T10:11:03.148" v="371" actId="26606"/>
          <ac:spMkLst>
            <pc:docMk/>
            <pc:sldMk cId="529580236" sldId="258"/>
            <ac:spMk id="12" creationId="{094C9708-F6A4-4956-B261-A4A2C4DFEBF7}"/>
          </ac:spMkLst>
        </pc:spChg>
        <pc:spChg chg="del">
          <ac:chgData name="Kalkers,Jurgen J." userId="596ca163-a724-4c15-b072-13cef9629c57" providerId="ADAL" clId="{582F851A-F11A-4884-A03B-3760FCD29FC9}" dt="2021-10-07T10:07:27.551" v="18" actId="6264"/>
          <ac:spMkLst>
            <pc:docMk/>
            <pc:sldMk cId="529580236" sldId="258"/>
            <ac:spMk id="13" creationId="{D6A5485D-4AF6-47BA-8BB1-44D0639B9FA6}"/>
          </ac:spMkLst>
        </pc:spChg>
        <pc:spChg chg="add del">
          <ac:chgData name="Kalkers,Jurgen J." userId="596ca163-a724-4c15-b072-13cef9629c57" providerId="ADAL" clId="{582F851A-F11A-4884-A03B-3760FCD29FC9}" dt="2021-10-07T10:11:03.148" v="371" actId="26606"/>
          <ac:spMkLst>
            <pc:docMk/>
            <pc:sldMk cId="529580236" sldId="258"/>
            <ac:spMk id="14" creationId="{592DB257-3E16-4A3C-9E28-4682828127AD}"/>
          </ac:spMkLst>
        </pc:spChg>
        <pc:spChg chg="del">
          <ac:chgData name="Kalkers,Jurgen J." userId="596ca163-a724-4c15-b072-13cef9629c57" providerId="ADAL" clId="{582F851A-F11A-4884-A03B-3760FCD29FC9}" dt="2021-10-07T10:07:27.551" v="18" actId="6264"/>
          <ac:spMkLst>
            <pc:docMk/>
            <pc:sldMk cId="529580236" sldId="258"/>
            <ac:spMk id="15" creationId="{483861B3-77F4-42C4-B257-AF7D1EB5FFDE}"/>
          </ac:spMkLst>
        </pc:spChg>
        <pc:spChg chg="add">
          <ac:chgData name="Kalkers,Jurgen J." userId="596ca163-a724-4c15-b072-13cef9629c57" providerId="ADAL" clId="{582F851A-F11A-4884-A03B-3760FCD29FC9}" dt="2021-10-07T10:11:05.405" v="372" actId="26606"/>
          <ac:spMkLst>
            <pc:docMk/>
            <pc:sldMk cId="529580236" sldId="258"/>
            <ac:spMk id="16" creationId="{4AB8125F-0FD8-48CD-9F43-73E5494EA774}"/>
          </ac:spMkLst>
        </pc:spChg>
        <pc:spChg chg="del">
          <ac:chgData name="Kalkers,Jurgen J." userId="596ca163-a724-4c15-b072-13cef9629c57" providerId="ADAL" clId="{582F851A-F11A-4884-A03B-3760FCD29FC9}" dt="2021-10-07T10:07:27.551" v="18" actId="6264"/>
          <ac:spMkLst>
            <pc:docMk/>
            <pc:sldMk cId="529580236" sldId="258"/>
            <ac:spMk id="17" creationId="{8D2A0DB3-EF43-4032-9B27-954E12CCB688}"/>
          </ac:spMkLst>
        </pc:spChg>
        <pc:spChg chg="add">
          <ac:chgData name="Kalkers,Jurgen J." userId="596ca163-a724-4c15-b072-13cef9629c57" providerId="ADAL" clId="{582F851A-F11A-4884-A03B-3760FCD29FC9}" dt="2021-10-07T10:11:05.405" v="372" actId="26606"/>
          <ac:spMkLst>
            <pc:docMk/>
            <pc:sldMk cId="529580236" sldId="258"/>
            <ac:spMk id="18" creationId="{0019DD6C-5899-4C07-864B-EB0A7D104ACF}"/>
          </ac:spMkLst>
        </pc:spChg>
        <pc:spChg chg="add del">
          <ac:chgData name="Kalkers,Jurgen J." userId="596ca163-a724-4c15-b072-13cef9629c57" providerId="ADAL" clId="{582F851A-F11A-4884-A03B-3760FCD29FC9}" dt="2021-10-07T10:11:03.148" v="371" actId="26606"/>
          <ac:spMkLst>
            <pc:docMk/>
            <pc:sldMk cId="529580236" sldId="258"/>
            <ac:spMk id="19" creationId="{487685E6-1160-459B-8C70-301404C06C23}"/>
          </ac:spMkLst>
        </pc:spChg>
        <pc:spChg chg="add">
          <ac:chgData name="Kalkers,Jurgen J." userId="596ca163-a724-4c15-b072-13cef9629c57" providerId="ADAL" clId="{582F851A-F11A-4884-A03B-3760FCD29FC9}" dt="2021-10-07T10:11:05.405" v="372" actId="26606"/>
          <ac:spMkLst>
            <pc:docMk/>
            <pc:sldMk cId="529580236" sldId="258"/>
            <ac:spMk id="20" creationId="{EBDFFBC1-15BD-428E-B8AF-ECF5D1B76DEB}"/>
          </ac:spMkLst>
        </pc:spChg>
        <pc:spChg chg="add">
          <ac:chgData name="Kalkers,Jurgen J." userId="596ca163-a724-4c15-b072-13cef9629c57" providerId="ADAL" clId="{582F851A-F11A-4884-A03B-3760FCD29FC9}" dt="2021-10-07T10:11:05.405" v="372" actId="26606"/>
          <ac:spMkLst>
            <pc:docMk/>
            <pc:sldMk cId="529580236" sldId="258"/>
            <ac:spMk id="21" creationId="{EBFB3075-0323-4EB0-B1A5-776A0E709CEF}"/>
          </ac:spMkLst>
        </pc:spChg>
        <pc:picChg chg="add del mod ord">
          <ac:chgData name="Kalkers,Jurgen J." userId="596ca163-a724-4c15-b072-13cef9629c57" providerId="ADAL" clId="{582F851A-F11A-4884-A03B-3760FCD29FC9}" dt="2021-10-07T10:11:05.405" v="372" actId="26606"/>
          <ac:picMkLst>
            <pc:docMk/>
            <pc:sldMk cId="529580236" sldId="258"/>
            <ac:picMk id="5" creationId="{1DA2A052-722F-438A-A174-5D388E1DFA26}"/>
          </ac:picMkLst>
        </pc:picChg>
        <pc:picChg chg="del">
          <ac:chgData name="Kalkers,Jurgen J." userId="596ca163-a724-4c15-b072-13cef9629c57" providerId="ADAL" clId="{582F851A-F11A-4884-A03B-3760FCD29FC9}" dt="2021-10-07T10:07:27.551" v="18" actId="6264"/>
          <ac:picMkLst>
            <pc:docMk/>
            <pc:sldMk cId="529580236" sldId="258"/>
            <ac:picMk id="11" creationId="{1CB7E8AE-A3AC-4BB7-A5C6-F00EC697B265}"/>
          </ac:picMkLst>
        </pc:picChg>
      </pc:sldChg>
      <pc:sldChg chg="modSp mod">
        <pc:chgData name="Kalkers,Jurgen J." userId="596ca163-a724-4c15-b072-13cef9629c57" providerId="ADAL" clId="{582F851A-F11A-4884-A03B-3760FCD29FC9}" dt="2021-10-06T13:56:00.273" v="4" actId="14100"/>
        <pc:sldMkLst>
          <pc:docMk/>
          <pc:sldMk cId="4071242571" sldId="263"/>
        </pc:sldMkLst>
        <pc:spChg chg="mod">
          <ac:chgData name="Kalkers,Jurgen J." userId="596ca163-a724-4c15-b072-13cef9629c57" providerId="ADAL" clId="{582F851A-F11A-4884-A03B-3760FCD29FC9}" dt="2021-10-06T13:56:00.273" v="4" actId="14100"/>
          <ac:spMkLst>
            <pc:docMk/>
            <pc:sldMk cId="4071242571" sldId="263"/>
            <ac:spMk id="2" creationId="{71F0CCED-6F65-4F83-A76D-018E8D63E13E}"/>
          </ac:spMkLst>
        </pc:spChg>
        <pc:picChg chg="mod">
          <ac:chgData name="Kalkers,Jurgen J." userId="596ca163-a724-4c15-b072-13cef9629c57" providerId="ADAL" clId="{582F851A-F11A-4884-A03B-3760FCD29FC9}" dt="2021-10-06T13:54:19.077" v="1" actId="14100"/>
          <ac:picMkLst>
            <pc:docMk/>
            <pc:sldMk cId="4071242571" sldId="263"/>
            <ac:picMk id="20" creationId="{2CFD60AD-66EC-48EC-942A-AD83CAD84AA8}"/>
          </ac:picMkLst>
        </pc:picChg>
      </pc:sldChg>
      <pc:sldChg chg="addSp delSp modSp mod delDesignElem chgLayout">
        <pc:chgData name="Kalkers,Jurgen J." userId="596ca163-a724-4c15-b072-13cef9629c57" providerId="ADAL" clId="{582F851A-F11A-4884-A03B-3760FCD29FC9}" dt="2021-10-07T10:30:03.283" v="603" actId="403"/>
        <pc:sldMkLst>
          <pc:docMk/>
          <pc:sldMk cId="174149914" sldId="264"/>
        </pc:sldMkLst>
        <pc:spChg chg="mod ord">
          <ac:chgData name="Kalkers,Jurgen J." userId="596ca163-a724-4c15-b072-13cef9629c57" providerId="ADAL" clId="{582F851A-F11A-4884-A03B-3760FCD29FC9}" dt="2021-10-07T10:29:52.480" v="601" actId="26606"/>
          <ac:spMkLst>
            <pc:docMk/>
            <pc:sldMk cId="174149914" sldId="264"/>
            <ac:spMk id="2" creationId="{683655EB-1B50-4A66-B678-7F9662C2CFB5}"/>
          </ac:spMkLst>
        </pc:spChg>
        <pc:spChg chg="add del mod ord">
          <ac:chgData name="Kalkers,Jurgen J." userId="596ca163-a724-4c15-b072-13cef9629c57" providerId="ADAL" clId="{582F851A-F11A-4884-A03B-3760FCD29FC9}" dt="2021-10-07T10:30:03.283" v="603" actId="403"/>
          <ac:spMkLst>
            <pc:docMk/>
            <pc:sldMk cId="174149914" sldId="264"/>
            <ac:spMk id="3" creationId="{44F55922-73D3-4646-9565-3C8F1865B981}"/>
          </ac:spMkLst>
        </pc:spChg>
        <pc:spChg chg="add">
          <ac:chgData name="Kalkers,Jurgen J." userId="596ca163-a724-4c15-b072-13cef9629c57" providerId="ADAL" clId="{582F851A-F11A-4884-A03B-3760FCD29FC9}" dt="2021-10-07T10:29:52.480" v="601" actId="26606"/>
          <ac:spMkLst>
            <pc:docMk/>
            <pc:sldMk cId="174149914" sldId="264"/>
            <ac:spMk id="8" creationId="{4AB8125F-0FD8-48CD-9F43-73E5494EA774}"/>
          </ac:spMkLst>
        </pc:spChg>
        <pc:spChg chg="del">
          <ac:chgData name="Kalkers,Jurgen J." userId="596ca163-a724-4c15-b072-13cef9629c57" providerId="ADAL" clId="{582F851A-F11A-4884-A03B-3760FCD29FC9}" dt="2021-10-07T10:25:15.780" v="373" actId="700"/>
          <ac:spMkLst>
            <pc:docMk/>
            <pc:sldMk cId="174149914" sldId="264"/>
            <ac:spMk id="9" creationId="{0BABF38A-8A0D-492E-BD20-6CF4D46B50BD}"/>
          </ac:spMkLst>
        </pc:spChg>
        <pc:spChg chg="add del">
          <ac:chgData name="Kalkers,Jurgen J." userId="596ca163-a724-4c15-b072-13cef9629c57" providerId="ADAL" clId="{582F851A-F11A-4884-A03B-3760FCD29FC9}" dt="2021-10-07T10:29:43.466" v="598" actId="26606"/>
          <ac:spMkLst>
            <pc:docMk/>
            <pc:sldMk cId="174149914" sldId="264"/>
            <ac:spMk id="10" creationId="{4AB8125F-0FD8-48CD-9F43-73E5494EA774}"/>
          </ac:spMkLst>
        </pc:spChg>
        <pc:spChg chg="add del">
          <ac:chgData name="Kalkers,Jurgen J." userId="596ca163-a724-4c15-b072-13cef9629c57" providerId="ADAL" clId="{582F851A-F11A-4884-A03B-3760FCD29FC9}" dt="2021-10-07T10:29:43.466" v="598" actId="26606"/>
          <ac:spMkLst>
            <pc:docMk/>
            <pc:sldMk cId="174149914" sldId="264"/>
            <ac:spMk id="12" creationId="{0019DD6C-5899-4C07-864B-EB0A7D104ACF}"/>
          </ac:spMkLst>
        </pc:spChg>
        <pc:spChg chg="del">
          <ac:chgData name="Kalkers,Jurgen J." userId="596ca163-a724-4c15-b072-13cef9629c57" providerId="ADAL" clId="{582F851A-F11A-4884-A03B-3760FCD29FC9}" dt="2021-10-07T10:25:15.780" v="373" actId="700"/>
          <ac:spMkLst>
            <pc:docMk/>
            <pc:sldMk cId="174149914" sldId="264"/>
            <ac:spMk id="13" creationId="{D6A5485D-4AF6-47BA-8BB1-44D0639B9FA6}"/>
          </ac:spMkLst>
        </pc:spChg>
        <pc:spChg chg="add del">
          <ac:chgData name="Kalkers,Jurgen J." userId="596ca163-a724-4c15-b072-13cef9629c57" providerId="ADAL" clId="{582F851A-F11A-4884-A03B-3760FCD29FC9}" dt="2021-10-07T10:29:43.466" v="598" actId="26606"/>
          <ac:spMkLst>
            <pc:docMk/>
            <pc:sldMk cId="174149914" sldId="264"/>
            <ac:spMk id="14" creationId="{EBDFFBC1-15BD-428E-B8AF-ECF5D1B76DEB}"/>
          </ac:spMkLst>
        </pc:spChg>
        <pc:spChg chg="del">
          <ac:chgData name="Kalkers,Jurgen J." userId="596ca163-a724-4c15-b072-13cef9629c57" providerId="ADAL" clId="{582F851A-F11A-4884-A03B-3760FCD29FC9}" dt="2021-10-07T10:25:15.780" v="373" actId="700"/>
          <ac:spMkLst>
            <pc:docMk/>
            <pc:sldMk cId="174149914" sldId="264"/>
            <ac:spMk id="15" creationId="{483861B3-77F4-42C4-B257-AF7D1EB5FFDE}"/>
          </ac:spMkLst>
        </pc:spChg>
        <pc:spChg chg="add del">
          <ac:chgData name="Kalkers,Jurgen J." userId="596ca163-a724-4c15-b072-13cef9629c57" providerId="ADAL" clId="{582F851A-F11A-4884-A03B-3760FCD29FC9}" dt="2021-10-07T10:29:43.466" v="598" actId="26606"/>
          <ac:spMkLst>
            <pc:docMk/>
            <pc:sldMk cId="174149914" sldId="264"/>
            <ac:spMk id="16" creationId="{EBFB3075-0323-4EB0-B1A5-776A0E709CEF}"/>
          </ac:spMkLst>
        </pc:spChg>
        <pc:spChg chg="del">
          <ac:chgData name="Kalkers,Jurgen J." userId="596ca163-a724-4c15-b072-13cef9629c57" providerId="ADAL" clId="{582F851A-F11A-4884-A03B-3760FCD29FC9}" dt="2021-10-07T10:25:15.780" v="373" actId="700"/>
          <ac:spMkLst>
            <pc:docMk/>
            <pc:sldMk cId="174149914" sldId="264"/>
            <ac:spMk id="17" creationId="{8D2A0DB3-EF43-4032-9B27-954E12CCB688}"/>
          </ac:spMkLst>
        </pc:spChg>
        <pc:spChg chg="add">
          <ac:chgData name="Kalkers,Jurgen J." userId="596ca163-a724-4c15-b072-13cef9629c57" providerId="ADAL" clId="{582F851A-F11A-4884-A03B-3760FCD29FC9}" dt="2021-10-07T10:29:52.480" v="601" actId="26606"/>
          <ac:spMkLst>
            <pc:docMk/>
            <pc:sldMk cId="174149914" sldId="264"/>
            <ac:spMk id="18" creationId="{0019DD6C-5899-4C07-864B-EB0A7D104ACF}"/>
          </ac:spMkLst>
        </pc:spChg>
        <pc:spChg chg="add">
          <ac:chgData name="Kalkers,Jurgen J." userId="596ca163-a724-4c15-b072-13cef9629c57" providerId="ADAL" clId="{582F851A-F11A-4884-A03B-3760FCD29FC9}" dt="2021-10-07T10:29:52.480" v="601" actId="26606"/>
          <ac:spMkLst>
            <pc:docMk/>
            <pc:sldMk cId="174149914" sldId="264"/>
            <ac:spMk id="19" creationId="{EBDFFBC1-15BD-428E-B8AF-ECF5D1B76DEB}"/>
          </ac:spMkLst>
        </pc:spChg>
        <pc:spChg chg="add">
          <ac:chgData name="Kalkers,Jurgen J." userId="596ca163-a724-4c15-b072-13cef9629c57" providerId="ADAL" clId="{582F851A-F11A-4884-A03B-3760FCD29FC9}" dt="2021-10-07T10:29:52.480" v="601" actId="26606"/>
          <ac:spMkLst>
            <pc:docMk/>
            <pc:sldMk cId="174149914" sldId="264"/>
            <ac:spMk id="20" creationId="{EBFB3075-0323-4EB0-B1A5-776A0E709CEF}"/>
          </ac:spMkLst>
        </pc:spChg>
        <pc:graphicFrameChg chg="add del">
          <ac:chgData name="Kalkers,Jurgen J." userId="596ca163-a724-4c15-b072-13cef9629c57" providerId="ADAL" clId="{582F851A-F11A-4884-A03B-3760FCD29FC9}" dt="2021-10-07T10:29:47.223" v="600" actId="26606"/>
          <ac:graphicFrameMkLst>
            <pc:docMk/>
            <pc:sldMk cId="174149914" sldId="264"/>
            <ac:graphicFrameMk id="7" creationId="{792A59E7-8F84-49C3-A790-C8A7E168A189}"/>
          </ac:graphicFrameMkLst>
        </pc:graphicFrameChg>
        <pc:picChg chg="mod ord">
          <ac:chgData name="Kalkers,Jurgen J." userId="596ca163-a724-4c15-b072-13cef9629c57" providerId="ADAL" clId="{582F851A-F11A-4884-A03B-3760FCD29FC9}" dt="2021-10-07T10:29:52.480" v="601" actId="26606"/>
          <ac:picMkLst>
            <pc:docMk/>
            <pc:sldMk cId="174149914" sldId="264"/>
            <ac:picMk id="5" creationId="{D2BEB048-7226-4054-B37B-7B8A96CE7B89}"/>
          </ac:picMkLst>
        </pc:picChg>
        <pc:picChg chg="del">
          <ac:chgData name="Kalkers,Jurgen J." userId="596ca163-a724-4c15-b072-13cef9629c57" providerId="ADAL" clId="{582F851A-F11A-4884-A03B-3760FCD29FC9}" dt="2021-10-07T10:25:15.780" v="373" actId="700"/>
          <ac:picMkLst>
            <pc:docMk/>
            <pc:sldMk cId="174149914" sldId="264"/>
            <ac:picMk id="11" creationId="{1CB7E8AE-A3AC-4BB7-A5C6-F00EC697B26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AB407-0266-4DA4-BDA5-A50EC0F57B4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38A9CBA-F7F5-49FF-A45F-47E16AF8A3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Functional document</a:t>
          </a:r>
          <a:endParaRPr lang="en-US"/>
        </a:p>
      </dgm:t>
    </dgm:pt>
    <dgm:pt modelId="{40967E1C-F957-4D24-8301-C0F33DA3F3F1}" type="parTrans" cxnId="{C4975AA5-7E31-4828-9DD2-59AFADE41573}">
      <dgm:prSet/>
      <dgm:spPr/>
      <dgm:t>
        <a:bodyPr/>
        <a:lstStyle/>
        <a:p>
          <a:endParaRPr lang="en-US"/>
        </a:p>
      </dgm:t>
    </dgm:pt>
    <dgm:pt modelId="{BD7F67E7-22A6-49F9-9811-5A73E66E5EDC}" type="sibTrans" cxnId="{C4975AA5-7E31-4828-9DD2-59AFADE41573}">
      <dgm:prSet/>
      <dgm:spPr/>
      <dgm:t>
        <a:bodyPr/>
        <a:lstStyle/>
        <a:p>
          <a:endParaRPr lang="en-US"/>
        </a:p>
      </dgm:t>
    </dgm:pt>
    <dgm:pt modelId="{E1788A36-C6E4-4D0A-8C80-56339C0A50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Design document</a:t>
          </a:r>
          <a:endParaRPr lang="en-US"/>
        </a:p>
      </dgm:t>
    </dgm:pt>
    <dgm:pt modelId="{FC598581-0F94-4CDC-AF5E-AEF349147F16}" type="parTrans" cxnId="{8AEB9181-41E9-425C-B016-7123290FE567}">
      <dgm:prSet/>
      <dgm:spPr/>
      <dgm:t>
        <a:bodyPr/>
        <a:lstStyle/>
        <a:p>
          <a:endParaRPr lang="en-US"/>
        </a:p>
      </dgm:t>
    </dgm:pt>
    <dgm:pt modelId="{1A70F86A-577A-43D7-A449-E43D7567FF6D}" type="sibTrans" cxnId="{8AEB9181-41E9-425C-B016-7123290FE567}">
      <dgm:prSet/>
      <dgm:spPr/>
      <dgm:t>
        <a:bodyPr/>
        <a:lstStyle/>
        <a:p>
          <a:endParaRPr lang="en-US"/>
        </a:p>
      </dgm:t>
    </dgm:pt>
    <dgm:pt modelId="{1710E7D0-F45F-49F4-B71E-6CBAF9296E45}" type="pres">
      <dgm:prSet presAssocID="{D53AB407-0266-4DA4-BDA5-A50EC0F57B4A}" presName="root" presStyleCnt="0">
        <dgm:presLayoutVars>
          <dgm:dir/>
          <dgm:resizeHandles val="exact"/>
        </dgm:presLayoutVars>
      </dgm:prSet>
      <dgm:spPr/>
    </dgm:pt>
    <dgm:pt modelId="{9755255C-5538-49F7-91D9-9003465A8230}" type="pres">
      <dgm:prSet presAssocID="{138A9CBA-F7F5-49FF-A45F-47E16AF8A3E1}" presName="compNode" presStyleCnt="0"/>
      <dgm:spPr/>
    </dgm:pt>
    <dgm:pt modelId="{DB95A76F-4A86-442D-BC1E-315FC4EEB3C9}" type="pres">
      <dgm:prSet presAssocID="{138A9CBA-F7F5-49FF-A45F-47E16AF8A3E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C45A03E-64F8-4005-8FF7-0A4B694ECE63}" type="pres">
      <dgm:prSet presAssocID="{138A9CBA-F7F5-49FF-A45F-47E16AF8A3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7B2C7AD-B11B-41A7-9C43-E8DF4AE41032}" type="pres">
      <dgm:prSet presAssocID="{138A9CBA-F7F5-49FF-A45F-47E16AF8A3E1}" presName="spaceRect" presStyleCnt="0"/>
      <dgm:spPr/>
    </dgm:pt>
    <dgm:pt modelId="{1CA815B0-F9BF-4629-98CE-0629ECF06D01}" type="pres">
      <dgm:prSet presAssocID="{138A9CBA-F7F5-49FF-A45F-47E16AF8A3E1}" presName="textRect" presStyleLbl="revTx" presStyleIdx="0" presStyleCnt="2">
        <dgm:presLayoutVars>
          <dgm:chMax val="1"/>
          <dgm:chPref val="1"/>
        </dgm:presLayoutVars>
      </dgm:prSet>
      <dgm:spPr/>
    </dgm:pt>
    <dgm:pt modelId="{D7A123D2-1B58-4274-9AB0-AFFB9E5E9743}" type="pres">
      <dgm:prSet presAssocID="{BD7F67E7-22A6-49F9-9811-5A73E66E5EDC}" presName="sibTrans" presStyleCnt="0"/>
      <dgm:spPr/>
    </dgm:pt>
    <dgm:pt modelId="{BC9FC572-12EC-4262-8B30-D0C5DCF52BF1}" type="pres">
      <dgm:prSet presAssocID="{E1788A36-C6E4-4D0A-8C80-56339C0A50E1}" presName="compNode" presStyleCnt="0"/>
      <dgm:spPr/>
    </dgm:pt>
    <dgm:pt modelId="{1290A6D6-24C1-49AB-87DA-D36AA312E93C}" type="pres">
      <dgm:prSet presAssocID="{E1788A36-C6E4-4D0A-8C80-56339C0A50E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0E61CF0-9414-4C81-88AC-5B94D3D36E6F}" type="pres">
      <dgm:prSet presAssocID="{E1788A36-C6E4-4D0A-8C80-56339C0A50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2979AFF1-F2AA-4914-997B-3077672AD4D0}" type="pres">
      <dgm:prSet presAssocID="{E1788A36-C6E4-4D0A-8C80-56339C0A50E1}" presName="spaceRect" presStyleCnt="0"/>
      <dgm:spPr/>
    </dgm:pt>
    <dgm:pt modelId="{60AAD1CA-8340-4899-944F-8D6EFD98A138}" type="pres">
      <dgm:prSet presAssocID="{E1788A36-C6E4-4D0A-8C80-56339C0A50E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A3A04E-3DA9-4187-BA89-5E075C4BB4A9}" type="presOf" srcId="{E1788A36-C6E4-4D0A-8C80-56339C0A50E1}" destId="{60AAD1CA-8340-4899-944F-8D6EFD98A138}" srcOrd="0" destOrd="0" presId="urn:microsoft.com/office/officeart/2018/5/layout/IconLeafLabelList"/>
    <dgm:cxn modelId="{8AEB9181-41E9-425C-B016-7123290FE567}" srcId="{D53AB407-0266-4DA4-BDA5-A50EC0F57B4A}" destId="{E1788A36-C6E4-4D0A-8C80-56339C0A50E1}" srcOrd="1" destOrd="0" parTransId="{FC598581-0F94-4CDC-AF5E-AEF349147F16}" sibTransId="{1A70F86A-577A-43D7-A449-E43D7567FF6D}"/>
    <dgm:cxn modelId="{D5325896-3CB7-420D-A103-B4145119A627}" type="presOf" srcId="{138A9CBA-F7F5-49FF-A45F-47E16AF8A3E1}" destId="{1CA815B0-F9BF-4629-98CE-0629ECF06D01}" srcOrd="0" destOrd="0" presId="urn:microsoft.com/office/officeart/2018/5/layout/IconLeafLabelList"/>
    <dgm:cxn modelId="{C4975AA5-7E31-4828-9DD2-59AFADE41573}" srcId="{D53AB407-0266-4DA4-BDA5-A50EC0F57B4A}" destId="{138A9CBA-F7F5-49FF-A45F-47E16AF8A3E1}" srcOrd="0" destOrd="0" parTransId="{40967E1C-F957-4D24-8301-C0F33DA3F3F1}" sibTransId="{BD7F67E7-22A6-49F9-9811-5A73E66E5EDC}"/>
    <dgm:cxn modelId="{CB654AC2-7F35-40FD-9DD5-BF453C92928F}" type="presOf" srcId="{D53AB407-0266-4DA4-BDA5-A50EC0F57B4A}" destId="{1710E7D0-F45F-49F4-B71E-6CBAF9296E45}" srcOrd="0" destOrd="0" presId="urn:microsoft.com/office/officeart/2018/5/layout/IconLeafLabelList"/>
    <dgm:cxn modelId="{F5FD405F-08AA-4EB4-A494-BDA8A6874B24}" type="presParOf" srcId="{1710E7D0-F45F-49F4-B71E-6CBAF9296E45}" destId="{9755255C-5538-49F7-91D9-9003465A8230}" srcOrd="0" destOrd="0" presId="urn:microsoft.com/office/officeart/2018/5/layout/IconLeafLabelList"/>
    <dgm:cxn modelId="{74DBD0C1-5E68-44C8-8459-C6389AD47EA0}" type="presParOf" srcId="{9755255C-5538-49F7-91D9-9003465A8230}" destId="{DB95A76F-4A86-442D-BC1E-315FC4EEB3C9}" srcOrd="0" destOrd="0" presId="urn:microsoft.com/office/officeart/2018/5/layout/IconLeafLabelList"/>
    <dgm:cxn modelId="{854BF734-A4E9-42B7-A27E-2193456B5535}" type="presParOf" srcId="{9755255C-5538-49F7-91D9-9003465A8230}" destId="{9C45A03E-64F8-4005-8FF7-0A4B694ECE63}" srcOrd="1" destOrd="0" presId="urn:microsoft.com/office/officeart/2018/5/layout/IconLeafLabelList"/>
    <dgm:cxn modelId="{BE2A2156-E194-43C7-B6EA-D93CCC342B4E}" type="presParOf" srcId="{9755255C-5538-49F7-91D9-9003465A8230}" destId="{17B2C7AD-B11B-41A7-9C43-E8DF4AE41032}" srcOrd="2" destOrd="0" presId="urn:microsoft.com/office/officeart/2018/5/layout/IconLeafLabelList"/>
    <dgm:cxn modelId="{23F565FB-F758-49CC-A8BD-569E10C67D6E}" type="presParOf" srcId="{9755255C-5538-49F7-91D9-9003465A8230}" destId="{1CA815B0-F9BF-4629-98CE-0629ECF06D01}" srcOrd="3" destOrd="0" presId="urn:microsoft.com/office/officeart/2018/5/layout/IconLeafLabelList"/>
    <dgm:cxn modelId="{72C64B42-E325-4065-80BC-0963C7072B77}" type="presParOf" srcId="{1710E7D0-F45F-49F4-B71E-6CBAF9296E45}" destId="{D7A123D2-1B58-4274-9AB0-AFFB9E5E9743}" srcOrd="1" destOrd="0" presId="urn:microsoft.com/office/officeart/2018/5/layout/IconLeafLabelList"/>
    <dgm:cxn modelId="{1FE68CA4-0AC1-4218-9DCF-8E0836E7D75B}" type="presParOf" srcId="{1710E7D0-F45F-49F4-B71E-6CBAF9296E45}" destId="{BC9FC572-12EC-4262-8B30-D0C5DCF52BF1}" srcOrd="2" destOrd="0" presId="urn:microsoft.com/office/officeart/2018/5/layout/IconLeafLabelList"/>
    <dgm:cxn modelId="{2AD18024-1868-4451-B47F-5A473F8E4264}" type="presParOf" srcId="{BC9FC572-12EC-4262-8B30-D0C5DCF52BF1}" destId="{1290A6D6-24C1-49AB-87DA-D36AA312E93C}" srcOrd="0" destOrd="0" presId="urn:microsoft.com/office/officeart/2018/5/layout/IconLeafLabelList"/>
    <dgm:cxn modelId="{4BA246AB-02E9-4089-8C99-328B93FB2BA5}" type="presParOf" srcId="{BC9FC572-12EC-4262-8B30-D0C5DCF52BF1}" destId="{90E61CF0-9414-4C81-88AC-5B94D3D36E6F}" srcOrd="1" destOrd="0" presId="urn:microsoft.com/office/officeart/2018/5/layout/IconLeafLabelList"/>
    <dgm:cxn modelId="{3FED8EE8-CFF5-422A-B0F8-C9D19B1C5D2A}" type="presParOf" srcId="{BC9FC572-12EC-4262-8B30-D0C5DCF52BF1}" destId="{2979AFF1-F2AA-4914-997B-3077672AD4D0}" srcOrd="2" destOrd="0" presId="urn:microsoft.com/office/officeart/2018/5/layout/IconLeafLabelList"/>
    <dgm:cxn modelId="{F4A998F2-F963-406E-B4DD-AD52F50390C1}" type="presParOf" srcId="{BC9FC572-12EC-4262-8B30-D0C5DCF52BF1}" destId="{60AAD1CA-8340-4899-944F-8D6EFD98A13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5A76F-4A86-442D-BC1E-315FC4EEB3C9}">
      <dsp:nvSpPr>
        <dsp:cNvPr id="0" name=""/>
        <dsp:cNvSpPr/>
      </dsp:nvSpPr>
      <dsp:spPr>
        <a:xfrm>
          <a:off x="1865265" y="3668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5A03E-64F8-4005-8FF7-0A4B694ECE63}">
      <dsp:nvSpPr>
        <dsp:cNvPr id="0" name=""/>
        <dsp:cNvSpPr/>
      </dsp:nvSpPr>
      <dsp:spPr>
        <a:xfrm>
          <a:off x="233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815B0-F9BF-4629-98CE-0629ECF06D01}">
      <dsp:nvSpPr>
        <dsp:cNvPr id="0" name=""/>
        <dsp:cNvSpPr/>
      </dsp:nvSpPr>
      <dsp:spPr>
        <a:xfrm>
          <a:off x="116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kern="1200"/>
            <a:t>Functional document</a:t>
          </a:r>
          <a:endParaRPr lang="en-US" sz="2300" kern="1200"/>
        </a:p>
      </dsp:txBody>
      <dsp:txXfrm>
        <a:off x="1163265" y="3246839"/>
        <a:ext cx="3600000" cy="720000"/>
      </dsp:txXfrm>
    </dsp:sp>
    <dsp:sp modelId="{1290A6D6-24C1-49AB-87DA-D36AA312E93C}">
      <dsp:nvSpPr>
        <dsp:cNvPr id="0" name=""/>
        <dsp:cNvSpPr/>
      </dsp:nvSpPr>
      <dsp:spPr>
        <a:xfrm>
          <a:off x="6095265" y="3668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61CF0-9414-4C81-88AC-5B94D3D36E6F}">
      <dsp:nvSpPr>
        <dsp:cNvPr id="0" name=""/>
        <dsp:cNvSpPr/>
      </dsp:nvSpPr>
      <dsp:spPr>
        <a:xfrm>
          <a:off x="656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AD1CA-8340-4899-944F-8D6EFD98A138}">
      <dsp:nvSpPr>
        <dsp:cNvPr id="0" name=""/>
        <dsp:cNvSpPr/>
      </dsp:nvSpPr>
      <dsp:spPr>
        <a:xfrm>
          <a:off x="539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kern="1200"/>
            <a:t>Design document</a:t>
          </a:r>
          <a:endParaRPr lang="en-US" sz="2300" kern="1200"/>
        </a:p>
      </dsp:txBody>
      <dsp:txXfrm>
        <a:off x="5393265" y="324683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B9354E3F-8A33-44FE-8523-1F18F400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10" b="1093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8DC85-8F30-47BC-8896-8146D80B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nl-NL" sz="5400">
                <a:solidFill>
                  <a:srgbClr val="FFFFFF"/>
                </a:solidFill>
              </a:rPr>
              <a:t>Customer App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427F2D-2BE2-458D-BF15-BEC34646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nl-NL" sz="2200">
                <a:solidFill>
                  <a:srgbClr val="FFFFFF"/>
                </a:solidFill>
              </a:rPr>
              <a:t>Onderdeel van RigS</a:t>
            </a:r>
          </a:p>
        </p:txBody>
      </p:sp>
    </p:spTree>
    <p:extLst>
      <p:ext uri="{BB962C8B-B14F-4D97-AF65-F5344CB8AC3E}">
        <p14:creationId xmlns:p14="http://schemas.microsoft.com/office/powerpoint/2010/main" val="396021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84136-C0E7-478D-B00E-332096B0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2"/>
                </a:solidFill>
              </a:rPr>
              <a:t>Inhoud</a:t>
            </a:r>
          </a:p>
        </p:txBody>
      </p:sp>
      <p:pic>
        <p:nvPicPr>
          <p:cNvPr id="7" name="Graphic 6" descr="Robot met effen opvulling">
            <a:extLst>
              <a:ext uri="{FF2B5EF4-FFF2-40B4-BE49-F238E27FC236}">
                <a16:creationId xmlns:a16="http://schemas.microsoft.com/office/drawing/2014/main" id="{32A8036D-4601-4516-820C-4AD3F868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B420C6-9FD8-4059-B27B-199BBA85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planning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Documentatie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Wireframes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level designs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sprint 2</a:t>
            </a:r>
          </a:p>
        </p:txBody>
      </p:sp>
    </p:spTree>
    <p:extLst>
      <p:ext uri="{BB962C8B-B14F-4D97-AF65-F5344CB8AC3E}">
        <p14:creationId xmlns:p14="http://schemas.microsoft.com/office/powerpoint/2010/main" val="166898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BF7913-14D2-4533-882F-312EC5F4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Sprint Planning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1591248-C645-4A45-9EA3-023430A1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FR08	Guest can select the number of products they need.</a:t>
            </a:r>
          </a:p>
          <a:p>
            <a:r>
              <a:rPr lang="en-US" sz="1800">
                <a:solidFill>
                  <a:schemeClr val="tx2"/>
                </a:solidFill>
              </a:rPr>
              <a:t>FR11	Guest can place an order for selected products.</a:t>
            </a:r>
          </a:p>
          <a:p>
            <a:r>
              <a:rPr lang="en-US" sz="1800">
                <a:solidFill>
                  <a:schemeClr val="tx2"/>
                </a:solidFill>
              </a:rPr>
              <a:t>FR12	Guest can view all the products that are in their order.</a:t>
            </a:r>
          </a:p>
          <a:p>
            <a:r>
              <a:rPr lang="en-US" sz="1800">
                <a:solidFill>
                  <a:schemeClr val="tx2"/>
                </a:solidFill>
              </a:rPr>
              <a:t>FR13	Guest can remove products from their order (before confirming)</a:t>
            </a:r>
          </a:p>
          <a:p>
            <a:r>
              <a:rPr lang="en-US" sz="1800">
                <a:solidFill>
                  <a:schemeClr val="tx2"/>
                </a:solidFill>
              </a:rPr>
              <a:t>FR25	Guest can view all products on the menu</a:t>
            </a:r>
          </a:p>
        </p:txBody>
      </p:sp>
      <p:pic>
        <p:nvPicPr>
          <p:cNvPr id="5" name="Picture 4" descr="Multi-coloured sticky notes on a whiteboard">
            <a:extLst>
              <a:ext uri="{FF2B5EF4-FFF2-40B4-BE49-F238E27FC236}">
                <a16:creationId xmlns:a16="http://schemas.microsoft.com/office/drawing/2014/main" id="{1DA2A052-722F-438A-A174-5D388E1DF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4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38CCEF-D720-4DE7-8B64-484DD7AD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nl-NL">
                <a:solidFill>
                  <a:schemeClr val="tx2"/>
                </a:solidFill>
              </a:rPr>
              <a:t>Documentatie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E582E090-2545-4614-8BCD-1169DA5A7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93736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81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03D59-2CE6-4DA5-8E0E-A0A9EAC8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Wireframe 1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E0EA22E-BECE-4EF9-884F-2C6F71AE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9" y="1691323"/>
            <a:ext cx="2171012" cy="465216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B9794F2-FCDB-400A-9CCE-0754411E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101" y="1695291"/>
            <a:ext cx="2171012" cy="465216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CAEB08C2-B352-4723-AC8F-0E1183D7B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323"/>
            <a:ext cx="2171012" cy="465216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688568AF-3F95-4540-B0E4-36D7E19E2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53" y="1695291"/>
            <a:ext cx="2171012" cy="46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B22C1-F3E5-4A47-8F37-102D83DD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Wireframe 2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551234DE-151D-4861-B813-451FC1F30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21" y="1582062"/>
            <a:ext cx="2560924" cy="4844416"/>
          </a:xfr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923C395-472F-4272-BEDE-6805667C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5405"/>
            <a:ext cx="1876808" cy="479107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A081867-B586-42BF-B243-D5E1C2EE6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23" y="1635403"/>
            <a:ext cx="3010099" cy="4791075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B0EA6BA-625A-454D-B93C-BB9FF748F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07" y="1635404"/>
            <a:ext cx="1951117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7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DC020-6416-464B-B8D6-85304449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30" y="478460"/>
            <a:ext cx="3140414" cy="1325563"/>
          </a:xfrm>
        </p:spPr>
        <p:txBody>
          <a:bodyPr>
            <a:normAutofit fontScale="90000"/>
          </a:bodyPr>
          <a:lstStyle/>
          <a:p>
            <a:r>
              <a:rPr lang="nl-NL"/>
              <a:t>High level designs</a:t>
            </a:r>
          </a:p>
        </p:txBody>
      </p:sp>
      <p:pic>
        <p:nvPicPr>
          <p:cNvPr id="13" name="Afbeelding 12" descr="Afbeelding met tekst, schotel, groente&#10;&#10;Automatisch gegenereerde beschrijving">
            <a:extLst>
              <a:ext uri="{FF2B5EF4-FFF2-40B4-BE49-F238E27FC236}">
                <a16:creationId xmlns:a16="http://schemas.microsoft.com/office/drawing/2014/main" id="{95B6F590-2DF4-4CEE-9992-45FB43247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57" y="68312"/>
            <a:ext cx="3728346" cy="6721379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4DE7E32-5271-4EF3-8A94-9A1F51B4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56" y="68312"/>
            <a:ext cx="3728345" cy="6721381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7F1DD6D-724D-43EC-B881-1CAEDDCB9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85" y="68311"/>
            <a:ext cx="3728345" cy="6721377"/>
          </a:xfrm>
          <a:prstGeom prst="rect">
            <a:avLst/>
          </a:prstGeom>
        </p:spPr>
      </p:pic>
      <p:pic>
        <p:nvPicPr>
          <p:cNvPr id="9" name="Afbeelding 8" descr="Afbeelding met tafel&#10;&#10;Automatisch gegenereerde beschrijving">
            <a:extLst>
              <a:ext uri="{FF2B5EF4-FFF2-40B4-BE49-F238E27FC236}">
                <a16:creationId xmlns:a16="http://schemas.microsoft.com/office/drawing/2014/main" id="{3DEA0BD4-38F6-4986-9049-CD4784967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14" y="68182"/>
            <a:ext cx="3728345" cy="672137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6C9EC27-8015-443B-8DA6-58E51311C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70" y="68311"/>
            <a:ext cx="3728345" cy="67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4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Tijdelijke aanduiding voor inhoud 12" descr="Üres telefont néző személy">
            <a:extLst>
              <a:ext uri="{FF2B5EF4-FFF2-40B4-BE49-F238E27FC236}">
                <a16:creationId xmlns:a16="http://schemas.microsoft.com/office/drawing/2014/main" id="{A7068B1B-194A-4E5C-B8E1-C22943461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7"/>
          <a:stretch/>
        </p:blipFill>
        <p:spPr>
          <a:xfrm>
            <a:off x="3048" y="1376"/>
            <a:ext cx="12191980" cy="6856624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F0CCED-6F65-4F83-A76D-018E8D6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5059680"/>
            <a:ext cx="2569885" cy="1067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2CFD60AD-66EC-48EC-942A-AD83CAD8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21" y="640321"/>
            <a:ext cx="1326619" cy="2694167"/>
          </a:xfrm>
          <a:prstGeom prst="roundRect">
            <a:avLst>
              <a:gd name="adj" fmla="val 15901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7124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3655EB-1B50-4A66-B678-7F9662C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Sprint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F55922-73D3-4646-9565-3C8F1865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FR01	Guest can scan the QR code to start placing their order (they go to the website with the correct table when scanning the code).</a:t>
            </a:r>
          </a:p>
          <a:p>
            <a:r>
              <a:rPr lang="en-US" sz="1800">
                <a:solidFill>
                  <a:schemeClr val="tx2"/>
                </a:solidFill>
              </a:rPr>
              <a:t>FR17	Guest can view all his/her ordered products.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D2BEB048-7226-4054-B37B-7B8A96CE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84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991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4" ma:contentTypeDescription="Een nieuw document maken." ma:contentTypeScope="" ma:versionID="7adaafd8237841aed4c882a02b5df6ac">
  <xsd:schema xmlns:xsd="http://www.w3.org/2001/XMLSchema" xmlns:xs="http://www.w3.org/2001/XMLSchema" xmlns:p="http://schemas.microsoft.com/office/2006/metadata/properties" xmlns:ns3="edf72ece-323a-4fff-97d1-42040486572c" xmlns:ns4="e59fc1db-72ae-4989-b675-1968d7635609" targetNamespace="http://schemas.microsoft.com/office/2006/metadata/properties" ma:root="true" ma:fieldsID="e3c9261e369fc79adf62f9697943b0bd" ns3:_="" ns4:_="">
    <xsd:import namespace="edf72ece-323a-4fff-97d1-42040486572c"/>
    <xsd:import namespace="e59fc1db-72ae-4989-b675-1968d76356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29A547-36A7-4816-ABE3-06742F0D33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47A48-2B29-4310-A48B-F830F037807B}">
  <ds:schemaRefs>
    <ds:schemaRef ds:uri="e59fc1db-72ae-4989-b675-1968d7635609"/>
    <ds:schemaRef ds:uri="edf72ece-323a-4fff-97d1-4204048657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6CB249-B4F5-4546-AE58-78EB54128ED0}">
  <ds:schemaRefs>
    <ds:schemaRef ds:uri="e59fc1db-72ae-4989-b675-1968d7635609"/>
    <ds:schemaRef ds:uri="edf72ece-323a-4fff-97d1-4204048657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BlockprintVTI</vt:lpstr>
      <vt:lpstr>Customer App</vt:lpstr>
      <vt:lpstr>Inhoud</vt:lpstr>
      <vt:lpstr>Sprint Planning</vt:lpstr>
      <vt:lpstr>Documentatie</vt:lpstr>
      <vt:lpstr>Wireframe 1</vt:lpstr>
      <vt:lpstr>Wireframe 2</vt:lpstr>
      <vt:lpstr>High level designs</vt:lpstr>
      <vt:lpstr>Demo</vt:lpstr>
      <vt:lpstr>Planning Sprint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App</dc:title>
  <dc:creator>Kalkers,Jurgen J.</dc:creator>
  <cp:revision>1</cp:revision>
  <dcterms:created xsi:type="dcterms:W3CDTF">2021-10-06T13:17:11Z</dcterms:created>
  <dcterms:modified xsi:type="dcterms:W3CDTF">2021-10-07T10:26:47Z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