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4"/>
  </p:sldMasterIdLst>
  <p:sldIdLst>
    <p:sldId id="256" r:id="rId5"/>
    <p:sldId id="257" r:id="rId6"/>
    <p:sldId id="258" r:id="rId7"/>
    <p:sldId id="261" r:id="rId8"/>
    <p:sldId id="260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D2F133-F875-4629-9395-1193B12CC68D}" v="162" dt="2021-11-04T12:12:08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3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kers,Jurgen J." userId="596ca163-a724-4c15-b072-13cef9629c57" providerId="ADAL" clId="{57D2F133-F875-4629-9395-1193B12CC68D}"/>
    <pc:docChg chg="undo redo custSel addSld delSld modSld">
      <pc:chgData name="Kalkers,Jurgen J." userId="596ca163-a724-4c15-b072-13cef9629c57" providerId="ADAL" clId="{57D2F133-F875-4629-9395-1193B12CC68D}" dt="2021-11-04T12:12:08.980" v="458"/>
      <pc:docMkLst>
        <pc:docMk/>
      </pc:docMkLst>
      <pc:sldChg chg="addSp delSp modSp mod delDesignElem">
        <pc:chgData name="Kalkers,Jurgen J." userId="596ca163-a724-4c15-b072-13cef9629c57" providerId="ADAL" clId="{57D2F133-F875-4629-9395-1193B12CC68D}" dt="2021-11-04T08:45:04.306" v="442" actId="1076"/>
        <pc:sldMkLst>
          <pc:docMk/>
          <pc:sldMk cId="555842601" sldId="256"/>
        </pc:sldMkLst>
        <pc:spChg chg="mod ord">
          <ac:chgData name="Kalkers,Jurgen J." userId="596ca163-a724-4c15-b072-13cef9629c57" providerId="ADAL" clId="{57D2F133-F875-4629-9395-1193B12CC68D}" dt="2021-11-04T08:28:57.031" v="60" actId="26606"/>
          <ac:spMkLst>
            <pc:docMk/>
            <pc:sldMk cId="555842601" sldId="256"/>
            <ac:spMk id="2" creationId="{7D9F8A65-CCFA-4AE9-BF39-2F8FBB0000B1}"/>
          </ac:spMkLst>
        </pc:spChg>
        <pc:spChg chg="mod ord">
          <ac:chgData name="Kalkers,Jurgen J." userId="596ca163-a724-4c15-b072-13cef9629c57" providerId="ADAL" clId="{57D2F133-F875-4629-9395-1193B12CC68D}" dt="2021-11-04T08:28:57.031" v="60" actId="26606"/>
          <ac:spMkLst>
            <pc:docMk/>
            <pc:sldMk cId="555842601" sldId="256"/>
            <ac:spMk id="3" creationId="{0F456FD1-2D53-4F03-AB58-03A7F6A20012}"/>
          </ac:spMkLst>
        </pc:spChg>
        <pc:spChg chg="add del">
          <ac:chgData name="Kalkers,Jurgen J." userId="596ca163-a724-4c15-b072-13cef9629c57" providerId="ADAL" clId="{57D2F133-F875-4629-9395-1193B12CC68D}" dt="2021-11-04T08:28:56.997" v="59" actId="26606"/>
          <ac:spMkLst>
            <pc:docMk/>
            <pc:sldMk cId="555842601" sldId="256"/>
            <ac:spMk id="11" creationId="{665DBBEF-238B-476B-96AB-8AAC3224ECEA}"/>
          </ac:spMkLst>
        </pc:spChg>
        <pc:spChg chg="add del">
          <ac:chgData name="Kalkers,Jurgen J." userId="596ca163-a724-4c15-b072-13cef9629c57" providerId="ADAL" clId="{57D2F133-F875-4629-9395-1193B12CC68D}" dt="2021-11-04T08:28:56.997" v="59" actId="26606"/>
          <ac:spMkLst>
            <pc:docMk/>
            <pc:sldMk cId="555842601" sldId="256"/>
            <ac:spMk id="13" creationId="{3FCFB1DE-0B7E-48CC-BA90-B2AB0889F9D6}"/>
          </ac:spMkLst>
        </pc:spChg>
        <pc:spChg chg="add">
          <ac:chgData name="Kalkers,Jurgen J." userId="596ca163-a724-4c15-b072-13cef9629c57" providerId="ADAL" clId="{57D2F133-F875-4629-9395-1193B12CC68D}" dt="2021-11-04T08:28:57.031" v="60" actId="26606"/>
          <ac:spMkLst>
            <pc:docMk/>
            <pc:sldMk cId="555842601" sldId="256"/>
            <ac:spMk id="15" creationId="{599C8C75-BFDF-44E7-A028-EEB5EDD58817}"/>
          </ac:spMkLst>
        </pc:spChg>
        <pc:spChg chg="add">
          <ac:chgData name="Kalkers,Jurgen J." userId="596ca163-a724-4c15-b072-13cef9629c57" providerId="ADAL" clId="{57D2F133-F875-4629-9395-1193B12CC68D}" dt="2021-11-04T08:28:57.031" v="60" actId="26606"/>
          <ac:spMkLst>
            <pc:docMk/>
            <pc:sldMk cId="555842601" sldId="256"/>
            <ac:spMk id="16" creationId="{B4D3D850-2041-4B7C-AED9-54DA385B14F7}"/>
          </ac:spMkLst>
        </pc:spChg>
        <pc:spChg chg="add">
          <ac:chgData name="Kalkers,Jurgen J." userId="596ca163-a724-4c15-b072-13cef9629c57" providerId="ADAL" clId="{57D2F133-F875-4629-9395-1193B12CC68D}" dt="2021-11-04T08:28:57.031" v="60" actId="26606"/>
          <ac:spMkLst>
            <pc:docMk/>
            <pc:sldMk cId="555842601" sldId="256"/>
            <ac:spMk id="17" creationId="{B497CCB5-5FC2-473C-AFCC-2430CEF1DF71}"/>
          </ac:spMkLst>
        </pc:spChg>
        <pc:spChg chg="add del">
          <ac:chgData name="Kalkers,Jurgen J." userId="596ca163-a724-4c15-b072-13cef9629c57" providerId="ADAL" clId="{57D2F133-F875-4629-9395-1193B12CC68D}" dt="2021-11-04T08:28:51.545" v="57"/>
          <ac:spMkLst>
            <pc:docMk/>
            <pc:sldMk cId="555842601" sldId="256"/>
            <ac:spMk id="20" creationId="{8C37C960-91F5-4F61-B2CD-8A037920720B}"/>
          </ac:spMkLst>
        </pc:spChg>
        <pc:spChg chg="add del">
          <ac:chgData name="Kalkers,Jurgen J." userId="596ca163-a724-4c15-b072-13cef9629c57" providerId="ADAL" clId="{57D2F133-F875-4629-9395-1193B12CC68D}" dt="2021-11-04T08:28:34.785" v="54" actId="26606"/>
          <ac:spMkLst>
            <pc:docMk/>
            <pc:sldMk cId="555842601" sldId="256"/>
            <ac:spMk id="25" creationId="{8C37C960-91F5-4F61-B2CD-8A037920720B}"/>
          </ac:spMkLst>
        </pc:spChg>
        <pc:picChg chg="mod">
          <ac:chgData name="Kalkers,Jurgen J." userId="596ca163-a724-4c15-b072-13cef9629c57" providerId="ADAL" clId="{57D2F133-F875-4629-9395-1193B12CC68D}" dt="2021-11-04T08:28:57.031" v="60" actId="26606"/>
          <ac:picMkLst>
            <pc:docMk/>
            <pc:sldMk cId="555842601" sldId="256"/>
            <ac:picMk id="4" creationId="{DA2B7D3C-AA2B-4F49-84D5-0D0463B29B3F}"/>
          </ac:picMkLst>
        </pc:picChg>
        <pc:picChg chg="add mod ord">
          <ac:chgData name="Kalkers,Jurgen J." userId="596ca163-a724-4c15-b072-13cef9629c57" providerId="ADAL" clId="{57D2F133-F875-4629-9395-1193B12CC68D}" dt="2021-11-04T08:28:57.031" v="60" actId="26606"/>
          <ac:picMkLst>
            <pc:docMk/>
            <pc:sldMk cId="555842601" sldId="256"/>
            <ac:picMk id="6" creationId="{1DA06C1C-3B78-4BC0-B75C-4F7ECAF6317B}"/>
          </ac:picMkLst>
        </pc:picChg>
        <pc:picChg chg="add mod">
          <ac:chgData name="Kalkers,Jurgen J." userId="596ca163-a724-4c15-b072-13cef9629c57" providerId="ADAL" clId="{57D2F133-F875-4629-9395-1193B12CC68D}" dt="2021-11-04T08:45:04.306" v="442" actId="1076"/>
          <ac:picMkLst>
            <pc:docMk/>
            <pc:sldMk cId="555842601" sldId="256"/>
            <ac:picMk id="7" creationId="{49D5D5B1-054F-465E-A463-BE3CDC90DD2A}"/>
          </ac:picMkLst>
        </pc:picChg>
      </pc:sldChg>
      <pc:sldChg chg="addSp delSp modSp new mod setBg setClrOvrMap">
        <pc:chgData name="Kalkers,Jurgen J." userId="596ca163-a724-4c15-b072-13cef9629c57" providerId="ADAL" clId="{57D2F133-F875-4629-9395-1193B12CC68D}" dt="2021-11-04T12:12:08.980" v="458"/>
        <pc:sldMkLst>
          <pc:docMk/>
          <pc:sldMk cId="3444674476" sldId="257"/>
        </pc:sldMkLst>
        <pc:spChg chg="mod">
          <ac:chgData name="Kalkers,Jurgen J." userId="596ca163-a724-4c15-b072-13cef9629c57" providerId="ADAL" clId="{57D2F133-F875-4629-9395-1193B12CC68D}" dt="2021-11-04T08:48:10.374" v="452" actId="26606"/>
          <ac:spMkLst>
            <pc:docMk/>
            <pc:sldMk cId="3444674476" sldId="257"/>
            <ac:spMk id="2" creationId="{39FDC34A-F9D9-4571-A22B-E511D2820C97}"/>
          </ac:spMkLst>
        </pc:spChg>
        <pc:spChg chg="add del mod">
          <ac:chgData name="Kalkers,Jurgen J." userId="596ca163-a724-4c15-b072-13cef9629c57" providerId="ADAL" clId="{57D2F133-F875-4629-9395-1193B12CC68D}" dt="2021-11-04T08:32:28.229" v="105" actId="26606"/>
          <ac:spMkLst>
            <pc:docMk/>
            <pc:sldMk cId="3444674476" sldId="257"/>
            <ac:spMk id="3" creationId="{85BCA7CA-99FC-4C3A-8F2E-429605799A31}"/>
          </ac:spMkLst>
        </pc:spChg>
        <pc:spChg chg="add del">
          <ac:chgData name="Kalkers,Jurgen J." userId="596ca163-a724-4c15-b072-13cef9629c57" providerId="ADAL" clId="{57D2F133-F875-4629-9395-1193B12CC68D}" dt="2021-11-04T08:28:24.103" v="52" actId="26606"/>
          <ac:spMkLst>
            <pc:docMk/>
            <pc:sldMk cId="3444674476" sldId="257"/>
            <ac:spMk id="9" creationId="{3761EB98-E0C4-4B95-984A-E7D9DFADAA08}"/>
          </ac:spMkLst>
        </pc:spChg>
        <pc:spChg chg="add del">
          <ac:chgData name="Kalkers,Jurgen J." userId="596ca163-a724-4c15-b072-13cef9629c57" providerId="ADAL" clId="{57D2F133-F875-4629-9395-1193B12CC68D}" dt="2021-11-04T08:48:10.374" v="452" actId="26606"/>
          <ac:spMkLst>
            <pc:docMk/>
            <pc:sldMk cId="3444674476" sldId="257"/>
            <ac:spMk id="10" creationId="{C5E6CFF1-2F42-4E10-9A97-F116F46F53FE}"/>
          </ac:spMkLst>
        </pc:spChg>
        <pc:spChg chg="add">
          <ac:chgData name="Kalkers,Jurgen J." userId="596ca163-a724-4c15-b072-13cef9629c57" providerId="ADAL" clId="{57D2F133-F875-4629-9395-1193B12CC68D}" dt="2021-11-04T08:48:10.374" v="452" actId="26606"/>
          <ac:spMkLst>
            <pc:docMk/>
            <pc:sldMk cId="3444674476" sldId="257"/>
            <ac:spMk id="17" creationId="{2B566528-1B12-4246-9431-5C2D7D081168}"/>
          </ac:spMkLst>
        </pc:spChg>
        <pc:spChg chg="add">
          <ac:chgData name="Kalkers,Jurgen J." userId="596ca163-a724-4c15-b072-13cef9629c57" providerId="ADAL" clId="{57D2F133-F875-4629-9395-1193B12CC68D}" dt="2021-11-04T08:48:10.374" v="452" actId="26606"/>
          <ac:spMkLst>
            <pc:docMk/>
            <pc:sldMk cId="3444674476" sldId="257"/>
            <ac:spMk id="23" creationId="{D3F51FEB-38FB-4F6C-9F7B-2F2AFAB65463}"/>
          </ac:spMkLst>
        </pc:spChg>
        <pc:spChg chg="add">
          <ac:chgData name="Kalkers,Jurgen J." userId="596ca163-a724-4c15-b072-13cef9629c57" providerId="ADAL" clId="{57D2F133-F875-4629-9395-1193B12CC68D}" dt="2021-11-04T08:48:10.374" v="452" actId="26606"/>
          <ac:spMkLst>
            <pc:docMk/>
            <pc:sldMk cId="3444674476" sldId="257"/>
            <ac:spMk id="25" creationId="{1E547BA6-BAE0-43BB-A7CA-60F69CE252F0}"/>
          </ac:spMkLst>
        </pc:spChg>
        <pc:grpChg chg="add">
          <ac:chgData name="Kalkers,Jurgen J." userId="596ca163-a724-4c15-b072-13cef9629c57" providerId="ADAL" clId="{57D2F133-F875-4629-9395-1193B12CC68D}" dt="2021-11-04T08:48:10.374" v="452" actId="26606"/>
          <ac:grpSpMkLst>
            <pc:docMk/>
            <pc:sldMk cId="3444674476" sldId="257"/>
            <ac:grpSpMk id="19" creationId="{07EAA094-9CF6-4695-958A-33D9BCAA9474}"/>
          </ac:grpSpMkLst>
        </pc:grpChg>
        <pc:graphicFrameChg chg="add del">
          <ac:chgData name="Kalkers,Jurgen J." userId="596ca163-a724-4c15-b072-13cef9629c57" providerId="ADAL" clId="{57D2F133-F875-4629-9395-1193B12CC68D}" dt="2021-11-04T08:28:24.103" v="52" actId="26606"/>
          <ac:graphicFrameMkLst>
            <pc:docMk/>
            <pc:sldMk cId="3444674476" sldId="257"/>
            <ac:graphicFrameMk id="5" creationId="{1AC27CE3-367D-468A-B478-B1D68DA850AC}"/>
          </ac:graphicFrameMkLst>
        </pc:graphicFrameChg>
        <pc:graphicFrameChg chg="add mod modGraphic">
          <ac:chgData name="Kalkers,Jurgen J." userId="596ca163-a724-4c15-b072-13cef9629c57" providerId="ADAL" clId="{57D2F133-F875-4629-9395-1193B12CC68D}" dt="2021-11-04T12:12:08.980" v="458"/>
          <ac:graphicFrameMkLst>
            <pc:docMk/>
            <pc:sldMk cId="3444674476" sldId="257"/>
            <ac:graphicFrameMk id="7" creationId="{F7D6E272-1BF3-47E2-AAFC-77954A224725}"/>
          </ac:graphicFrameMkLst>
        </pc:graphicFrameChg>
        <pc:picChg chg="add mod ord">
          <ac:chgData name="Kalkers,Jurgen J." userId="596ca163-a724-4c15-b072-13cef9629c57" providerId="ADAL" clId="{57D2F133-F875-4629-9395-1193B12CC68D}" dt="2021-11-04T08:49:41.572" v="455" actId="14100"/>
          <ac:picMkLst>
            <pc:docMk/>
            <pc:sldMk cId="3444674476" sldId="257"/>
            <ac:picMk id="6" creationId="{F591CE27-0DED-4559-A1D4-47FC77EC5DF5}"/>
          </ac:picMkLst>
        </pc:picChg>
        <pc:cxnChg chg="add del">
          <ac:chgData name="Kalkers,Jurgen J." userId="596ca163-a724-4c15-b072-13cef9629c57" providerId="ADAL" clId="{57D2F133-F875-4629-9395-1193B12CC68D}" dt="2021-11-04T08:48:10.374" v="452" actId="26606"/>
          <ac:cxnSpMkLst>
            <pc:docMk/>
            <pc:sldMk cId="3444674476" sldId="257"/>
            <ac:cxnSpMk id="12" creationId="{67182200-4859-4C8D-BCBB-55B245C28BA3}"/>
          </ac:cxnSpMkLst>
        </pc:cxnChg>
      </pc:sldChg>
      <pc:sldChg chg="addSp modSp new mod setBg">
        <pc:chgData name="Kalkers,Jurgen J." userId="596ca163-a724-4c15-b072-13cef9629c57" providerId="ADAL" clId="{57D2F133-F875-4629-9395-1193B12CC68D}" dt="2021-11-04T08:31:19.062" v="104" actId="26606"/>
        <pc:sldMkLst>
          <pc:docMk/>
          <pc:sldMk cId="1565199804" sldId="258"/>
        </pc:sldMkLst>
        <pc:spChg chg="mod">
          <ac:chgData name="Kalkers,Jurgen J." userId="596ca163-a724-4c15-b072-13cef9629c57" providerId="ADAL" clId="{57D2F133-F875-4629-9395-1193B12CC68D}" dt="2021-11-04T08:31:19.062" v="104" actId="26606"/>
          <ac:spMkLst>
            <pc:docMk/>
            <pc:sldMk cId="1565199804" sldId="258"/>
            <ac:spMk id="2" creationId="{46F040EB-FA9A-43F4-854B-6AB7FBBC7F45}"/>
          </ac:spMkLst>
        </pc:spChg>
        <pc:spChg chg="mod">
          <ac:chgData name="Kalkers,Jurgen J." userId="596ca163-a724-4c15-b072-13cef9629c57" providerId="ADAL" clId="{57D2F133-F875-4629-9395-1193B12CC68D}" dt="2021-11-04T08:31:19.062" v="104" actId="26606"/>
          <ac:spMkLst>
            <pc:docMk/>
            <pc:sldMk cId="1565199804" sldId="258"/>
            <ac:spMk id="3" creationId="{AE90EC69-D840-4E1B-918A-17E31E24BCA9}"/>
          </ac:spMkLst>
        </pc:spChg>
        <pc:spChg chg="add">
          <ac:chgData name="Kalkers,Jurgen J." userId="596ca163-a724-4c15-b072-13cef9629c57" providerId="ADAL" clId="{57D2F133-F875-4629-9395-1193B12CC68D}" dt="2021-11-04T08:31:19.062" v="104" actId="26606"/>
          <ac:spMkLst>
            <pc:docMk/>
            <pc:sldMk cId="1565199804" sldId="258"/>
            <ac:spMk id="9" creationId="{C5E6CFF1-2F42-4E10-9A97-F116F46F53FE}"/>
          </ac:spMkLst>
        </pc:spChg>
        <pc:picChg chg="add">
          <ac:chgData name="Kalkers,Jurgen J." userId="596ca163-a724-4c15-b072-13cef9629c57" providerId="ADAL" clId="{57D2F133-F875-4629-9395-1193B12CC68D}" dt="2021-11-04T08:31:19.062" v="104" actId="26606"/>
          <ac:picMkLst>
            <pc:docMk/>
            <pc:sldMk cId="1565199804" sldId="258"/>
            <ac:picMk id="5" creationId="{9EE0A286-8E07-409A-B8BF-BB106D2D3D1B}"/>
          </ac:picMkLst>
        </pc:picChg>
        <pc:cxnChg chg="add">
          <ac:chgData name="Kalkers,Jurgen J." userId="596ca163-a724-4c15-b072-13cef9629c57" providerId="ADAL" clId="{57D2F133-F875-4629-9395-1193B12CC68D}" dt="2021-11-04T08:31:19.062" v="104" actId="26606"/>
          <ac:cxnSpMkLst>
            <pc:docMk/>
            <pc:sldMk cId="1565199804" sldId="258"/>
            <ac:cxnSpMk id="11" creationId="{67182200-4859-4C8D-BCBB-55B245C28BA3}"/>
          </ac:cxnSpMkLst>
        </pc:cxnChg>
      </pc:sldChg>
      <pc:sldChg chg="addSp delSp modSp new del mod setBg delDesignElem">
        <pc:chgData name="Kalkers,Jurgen J." userId="596ca163-a724-4c15-b072-13cef9629c57" providerId="ADAL" clId="{57D2F133-F875-4629-9395-1193B12CC68D}" dt="2021-11-04T08:30:26.131" v="61" actId="2696"/>
        <pc:sldMkLst>
          <pc:docMk/>
          <pc:sldMk cId="3521879286" sldId="258"/>
        </pc:sldMkLst>
        <pc:spChg chg="mod">
          <ac:chgData name="Kalkers,Jurgen J." userId="596ca163-a724-4c15-b072-13cef9629c57" providerId="ADAL" clId="{57D2F133-F875-4629-9395-1193B12CC68D}" dt="2021-11-04T08:28:08.801" v="50" actId="26606"/>
          <ac:spMkLst>
            <pc:docMk/>
            <pc:sldMk cId="3521879286" sldId="258"/>
            <ac:spMk id="2" creationId="{5B5FCA13-3A32-47AD-85CF-BAE60FCD3171}"/>
          </ac:spMkLst>
        </pc:spChg>
        <pc:spChg chg="del">
          <ac:chgData name="Kalkers,Jurgen J." userId="596ca163-a724-4c15-b072-13cef9629c57" providerId="ADAL" clId="{57D2F133-F875-4629-9395-1193B12CC68D}" dt="2021-11-04T08:28:08.801" v="50" actId="26606"/>
          <ac:spMkLst>
            <pc:docMk/>
            <pc:sldMk cId="3521879286" sldId="258"/>
            <ac:spMk id="3" creationId="{D9118322-247F-471C-9AF1-03D59152A14F}"/>
          </ac:spMkLst>
        </pc:spChg>
        <pc:spChg chg="add del">
          <ac:chgData name="Kalkers,Jurgen J." userId="596ca163-a724-4c15-b072-13cef9629c57" providerId="ADAL" clId="{57D2F133-F875-4629-9395-1193B12CC68D}" dt="2021-11-04T08:28:51.545" v="57"/>
          <ac:spMkLst>
            <pc:docMk/>
            <pc:sldMk cId="3521879286" sldId="258"/>
            <ac:spMk id="9" creationId="{19F9BF86-FE94-4517-B97D-026C7515E589}"/>
          </ac:spMkLst>
        </pc:spChg>
        <pc:spChg chg="add del">
          <ac:chgData name="Kalkers,Jurgen J." userId="596ca163-a724-4c15-b072-13cef9629c57" providerId="ADAL" clId="{57D2F133-F875-4629-9395-1193B12CC68D}" dt="2021-11-04T08:28:51.545" v="57"/>
          <ac:spMkLst>
            <pc:docMk/>
            <pc:sldMk cId="3521879286" sldId="258"/>
            <ac:spMk id="11" creationId="{F7C2A816-955C-4079-AAAB-066EBD44186B}"/>
          </ac:spMkLst>
        </pc:spChg>
        <pc:picChg chg="add">
          <ac:chgData name="Kalkers,Jurgen J." userId="596ca163-a724-4c15-b072-13cef9629c57" providerId="ADAL" clId="{57D2F133-F875-4629-9395-1193B12CC68D}" dt="2021-11-04T08:28:08.801" v="50" actId="26606"/>
          <ac:picMkLst>
            <pc:docMk/>
            <pc:sldMk cId="3521879286" sldId="258"/>
            <ac:picMk id="5" creationId="{E4C57A0C-36E3-42AF-9D28-69310D22DC30}"/>
          </ac:picMkLst>
        </pc:picChg>
      </pc:sldChg>
      <pc:sldChg chg="new del">
        <pc:chgData name="Kalkers,Jurgen J." userId="596ca163-a724-4c15-b072-13cef9629c57" providerId="ADAL" clId="{57D2F133-F875-4629-9395-1193B12CC68D}" dt="2021-11-04T08:27:03.086" v="43" actId="2696"/>
        <pc:sldMkLst>
          <pc:docMk/>
          <pc:sldMk cId="1435773565" sldId="259"/>
        </pc:sldMkLst>
      </pc:sldChg>
      <pc:sldChg chg="addSp delSp modSp new del mod setBg addAnim delAnim setClrOvrMap delDesignElem chgLayout">
        <pc:chgData name="Kalkers,Jurgen J." userId="596ca163-a724-4c15-b072-13cef9629c57" providerId="ADAL" clId="{57D2F133-F875-4629-9395-1193B12CC68D}" dt="2021-11-04T08:41:26.107" v="256" actId="47"/>
        <pc:sldMkLst>
          <pc:docMk/>
          <pc:sldMk cId="2356272631" sldId="259"/>
        </pc:sldMkLst>
        <pc:spChg chg="mod ord">
          <ac:chgData name="Kalkers,Jurgen J." userId="596ca163-a724-4c15-b072-13cef9629c57" providerId="ADAL" clId="{57D2F133-F875-4629-9395-1193B12CC68D}" dt="2021-11-04T08:41:01.022" v="254" actId="26606"/>
          <ac:spMkLst>
            <pc:docMk/>
            <pc:sldMk cId="2356272631" sldId="259"/>
            <ac:spMk id="2" creationId="{95DB6B49-44C3-4BE8-AFF4-EB31667ABEF0}"/>
          </ac:spMkLst>
        </pc:spChg>
        <pc:spChg chg="del">
          <ac:chgData name="Kalkers,Jurgen J." userId="596ca163-a724-4c15-b072-13cef9629c57" providerId="ADAL" clId="{57D2F133-F875-4629-9395-1193B12CC68D}" dt="2021-11-04T08:33:01.253" v="111" actId="26606"/>
          <ac:spMkLst>
            <pc:docMk/>
            <pc:sldMk cId="2356272631" sldId="259"/>
            <ac:spMk id="3" creationId="{77C77273-5A31-4B6F-8FFD-A40A021D082A}"/>
          </ac:spMkLst>
        </pc:spChg>
        <pc:spChg chg="add del mod">
          <ac:chgData name="Kalkers,Jurgen J." userId="596ca163-a724-4c15-b072-13cef9629c57" providerId="ADAL" clId="{57D2F133-F875-4629-9395-1193B12CC68D}" dt="2021-11-04T08:40:04.458" v="229" actId="6264"/>
          <ac:spMkLst>
            <pc:docMk/>
            <pc:sldMk cId="2356272631" sldId="259"/>
            <ac:spMk id="4" creationId="{DE9899CD-1568-41DF-946E-3C75E39F5EED}"/>
          </ac:spMkLst>
        </pc:spChg>
        <pc:spChg chg="add del mod ord">
          <ac:chgData name="Kalkers,Jurgen J." userId="596ca163-a724-4c15-b072-13cef9629c57" providerId="ADAL" clId="{57D2F133-F875-4629-9395-1193B12CC68D}" dt="2021-11-04T08:40:04.458" v="229" actId="6264"/>
          <ac:spMkLst>
            <pc:docMk/>
            <pc:sldMk cId="2356272631" sldId="259"/>
            <ac:spMk id="6" creationId="{C13C4483-9FEA-44C0-836A-E76A704917D3}"/>
          </ac:spMkLst>
        </pc:spChg>
        <pc:spChg chg="add del">
          <ac:chgData name="Kalkers,Jurgen J." userId="596ca163-a724-4c15-b072-13cef9629c57" providerId="ADAL" clId="{57D2F133-F875-4629-9395-1193B12CC68D}" dt="2021-11-04T08:41:01.022" v="254" actId="26606"/>
          <ac:spMkLst>
            <pc:docMk/>
            <pc:sldMk cId="2356272631" sldId="259"/>
            <ac:spMk id="9" creationId="{F1611BA9-268A-49A6-84F8-FC91536686E4}"/>
          </ac:spMkLst>
        </pc:spChg>
        <pc:spChg chg="add del">
          <ac:chgData name="Kalkers,Jurgen J." userId="596ca163-a724-4c15-b072-13cef9629c57" providerId="ADAL" clId="{57D2F133-F875-4629-9395-1193B12CC68D}" dt="2021-11-04T08:41:01.022" v="254" actId="26606"/>
          <ac:spMkLst>
            <pc:docMk/>
            <pc:sldMk cId="2356272631" sldId="259"/>
            <ac:spMk id="11" creationId="{E20EB187-900F-4AF5-813B-101456D9FD39}"/>
          </ac:spMkLst>
        </pc:spChg>
        <pc:spChg chg="add del">
          <ac:chgData name="Kalkers,Jurgen J." userId="596ca163-a724-4c15-b072-13cef9629c57" providerId="ADAL" clId="{57D2F133-F875-4629-9395-1193B12CC68D}" dt="2021-11-04T08:41:01.022" v="254" actId="26606"/>
          <ac:spMkLst>
            <pc:docMk/>
            <pc:sldMk cId="2356272631" sldId="259"/>
            <ac:spMk id="13" creationId="{1825D5AF-D278-4D9A-A4F5-A1A1D3507636}"/>
          </ac:spMkLst>
        </pc:spChg>
        <pc:spChg chg="add del">
          <ac:chgData name="Kalkers,Jurgen J." userId="596ca163-a724-4c15-b072-13cef9629c57" providerId="ADAL" clId="{57D2F133-F875-4629-9395-1193B12CC68D}" dt="2021-11-04T08:40:32.932" v="244" actId="26606"/>
          <ac:spMkLst>
            <pc:docMk/>
            <pc:sldMk cId="2356272631" sldId="259"/>
            <ac:spMk id="24" creationId="{F6E384F5-137A-40B1-97F0-694CC6ECD59C}"/>
          </ac:spMkLst>
        </pc:spChg>
        <pc:spChg chg="add del">
          <ac:chgData name="Kalkers,Jurgen J." userId="596ca163-a724-4c15-b072-13cef9629c57" providerId="ADAL" clId="{57D2F133-F875-4629-9395-1193B12CC68D}" dt="2021-11-04T08:40:32.932" v="244" actId="26606"/>
          <ac:spMkLst>
            <pc:docMk/>
            <pc:sldMk cId="2356272631" sldId="259"/>
            <ac:spMk id="26" creationId="{9DBC4630-03DA-474F-BBCB-BA3AE6B317A4}"/>
          </ac:spMkLst>
        </pc:spChg>
        <pc:spChg chg="add del">
          <ac:chgData name="Kalkers,Jurgen J." userId="596ca163-a724-4c15-b072-13cef9629c57" providerId="ADAL" clId="{57D2F133-F875-4629-9395-1193B12CC68D}" dt="2021-11-04T08:40:32.932" v="244" actId="26606"/>
          <ac:spMkLst>
            <pc:docMk/>
            <pc:sldMk cId="2356272631" sldId="259"/>
            <ac:spMk id="28" creationId="{78418A25-6EAC-4140-BFE6-284E1925B5EE}"/>
          </ac:spMkLst>
        </pc:spChg>
        <pc:spChg chg="add del">
          <ac:chgData name="Kalkers,Jurgen J." userId="596ca163-a724-4c15-b072-13cef9629c57" providerId="ADAL" clId="{57D2F133-F875-4629-9395-1193B12CC68D}" dt="2021-11-04T08:40:32.932" v="244" actId="26606"/>
          <ac:spMkLst>
            <pc:docMk/>
            <pc:sldMk cId="2356272631" sldId="259"/>
            <ac:spMk id="30" creationId="{6B9D64DB-4D5C-4A91-B45F-F301E3174F9F}"/>
          </ac:spMkLst>
        </pc:spChg>
        <pc:spChg chg="add del">
          <ac:chgData name="Kalkers,Jurgen J." userId="596ca163-a724-4c15-b072-13cef9629c57" providerId="ADAL" clId="{57D2F133-F875-4629-9395-1193B12CC68D}" dt="2021-11-04T08:40:32.932" v="244" actId="26606"/>
          <ac:spMkLst>
            <pc:docMk/>
            <pc:sldMk cId="2356272631" sldId="259"/>
            <ac:spMk id="32" creationId="{CB14CE1B-4BC5-4EF2-BE3D-05E4F580B3DB}"/>
          </ac:spMkLst>
        </pc:spChg>
        <pc:spChg chg="add del">
          <ac:chgData name="Kalkers,Jurgen J." userId="596ca163-a724-4c15-b072-13cef9629c57" providerId="ADAL" clId="{57D2F133-F875-4629-9395-1193B12CC68D}" dt="2021-11-04T08:40:44.821" v="246" actId="26606"/>
          <ac:spMkLst>
            <pc:docMk/>
            <pc:sldMk cId="2356272631" sldId="259"/>
            <ac:spMk id="34" creationId="{AAD8F19F-4A55-467B-BED0-8837659A90A4}"/>
          </ac:spMkLst>
        </pc:spChg>
        <pc:spChg chg="add del">
          <ac:chgData name="Kalkers,Jurgen J." userId="596ca163-a724-4c15-b072-13cef9629c57" providerId="ADAL" clId="{57D2F133-F875-4629-9395-1193B12CC68D}" dt="2021-11-04T08:40:54.862" v="249" actId="26606"/>
          <ac:spMkLst>
            <pc:docMk/>
            <pc:sldMk cId="2356272631" sldId="259"/>
            <ac:spMk id="36" creationId="{F6E384F5-137A-40B1-97F0-694CC6ECD59C}"/>
          </ac:spMkLst>
        </pc:spChg>
        <pc:spChg chg="add del">
          <ac:chgData name="Kalkers,Jurgen J." userId="596ca163-a724-4c15-b072-13cef9629c57" providerId="ADAL" clId="{57D2F133-F875-4629-9395-1193B12CC68D}" dt="2021-11-04T08:40:54.862" v="249" actId="26606"/>
          <ac:spMkLst>
            <pc:docMk/>
            <pc:sldMk cId="2356272631" sldId="259"/>
            <ac:spMk id="37" creationId="{9DBC4630-03DA-474F-BBCB-BA3AE6B317A4}"/>
          </ac:spMkLst>
        </pc:spChg>
        <pc:spChg chg="add del">
          <ac:chgData name="Kalkers,Jurgen J." userId="596ca163-a724-4c15-b072-13cef9629c57" providerId="ADAL" clId="{57D2F133-F875-4629-9395-1193B12CC68D}" dt="2021-11-04T08:40:54.862" v="249" actId="26606"/>
          <ac:spMkLst>
            <pc:docMk/>
            <pc:sldMk cId="2356272631" sldId="259"/>
            <ac:spMk id="38" creationId="{78418A25-6EAC-4140-BFE6-284E1925B5EE}"/>
          </ac:spMkLst>
        </pc:spChg>
        <pc:spChg chg="add del">
          <ac:chgData name="Kalkers,Jurgen J." userId="596ca163-a724-4c15-b072-13cef9629c57" providerId="ADAL" clId="{57D2F133-F875-4629-9395-1193B12CC68D}" dt="2021-11-04T08:40:54.862" v="249" actId="26606"/>
          <ac:spMkLst>
            <pc:docMk/>
            <pc:sldMk cId="2356272631" sldId="259"/>
            <ac:spMk id="39" creationId="{6B9D64DB-4D5C-4A91-B45F-F301E3174F9F}"/>
          </ac:spMkLst>
        </pc:spChg>
        <pc:spChg chg="add del">
          <ac:chgData name="Kalkers,Jurgen J." userId="596ca163-a724-4c15-b072-13cef9629c57" providerId="ADAL" clId="{57D2F133-F875-4629-9395-1193B12CC68D}" dt="2021-11-04T08:40:54.862" v="249" actId="26606"/>
          <ac:spMkLst>
            <pc:docMk/>
            <pc:sldMk cId="2356272631" sldId="259"/>
            <ac:spMk id="40" creationId="{CB14CE1B-4BC5-4EF2-BE3D-05E4F580B3DB}"/>
          </ac:spMkLst>
        </pc:spChg>
        <pc:spChg chg="add del">
          <ac:chgData name="Kalkers,Jurgen J." userId="596ca163-a724-4c15-b072-13cef9629c57" providerId="ADAL" clId="{57D2F133-F875-4629-9395-1193B12CC68D}" dt="2021-11-04T08:40:56.772" v="251" actId="26606"/>
          <ac:spMkLst>
            <pc:docMk/>
            <pc:sldMk cId="2356272631" sldId="259"/>
            <ac:spMk id="42" creationId="{CB14CE1B-4BC5-4EF2-BE3D-05E4F580B3DB}"/>
          </ac:spMkLst>
        </pc:spChg>
        <pc:spChg chg="add del">
          <ac:chgData name="Kalkers,Jurgen J." userId="596ca163-a724-4c15-b072-13cef9629c57" providerId="ADAL" clId="{57D2F133-F875-4629-9395-1193B12CC68D}" dt="2021-11-04T08:40:56.772" v="251" actId="26606"/>
          <ac:spMkLst>
            <pc:docMk/>
            <pc:sldMk cId="2356272631" sldId="259"/>
            <ac:spMk id="43" creationId="{2E2D6188-24E5-426A-BB2A-3FA2D6B9C3EF}"/>
          </ac:spMkLst>
        </pc:spChg>
        <pc:spChg chg="add del">
          <ac:chgData name="Kalkers,Jurgen J." userId="596ca163-a724-4c15-b072-13cef9629c57" providerId="ADAL" clId="{57D2F133-F875-4629-9395-1193B12CC68D}" dt="2021-11-04T08:40:56.772" v="251" actId="26606"/>
          <ac:spMkLst>
            <pc:docMk/>
            <pc:sldMk cId="2356272631" sldId="259"/>
            <ac:spMk id="44" creationId="{F6E384F5-137A-40B1-97F0-694CC6ECD59C}"/>
          </ac:spMkLst>
        </pc:spChg>
        <pc:spChg chg="add del">
          <ac:chgData name="Kalkers,Jurgen J." userId="596ca163-a724-4c15-b072-13cef9629c57" providerId="ADAL" clId="{57D2F133-F875-4629-9395-1193B12CC68D}" dt="2021-11-04T08:40:56.772" v="251" actId="26606"/>
          <ac:spMkLst>
            <pc:docMk/>
            <pc:sldMk cId="2356272631" sldId="259"/>
            <ac:spMk id="45" creationId="{9DBC4630-03DA-474F-BBCB-BA3AE6B317A4}"/>
          </ac:spMkLst>
        </pc:spChg>
        <pc:spChg chg="add del">
          <ac:chgData name="Kalkers,Jurgen J." userId="596ca163-a724-4c15-b072-13cef9629c57" providerId="ADAL" clId="{57D2F133-F875-4629-9395-1193B12CC68D}" dt="2021-11-04T08:40:56.772" v="251" actId="26606"/>
          <ac:spMkLst>
            <pc:docMk/>
            <pc:sldMk cId="2356272631" sldId="259"/>
            <ac:spMk id="46" creationId="{1208BC59-C84F-483F-80CD-FAEC74229B97}"/>
          </ac:spMkLst>
        </pc:spChg>
        <pc:spChg chg="add del">
          <ac:chgData name="Kalkers,Jurgen J." userId="596ca163-a724-4c15-b072-13cef9629c57" providerId="ADAL" clId="{57D2F133-F875-4629-9395-1193B12CC68D}" dt="2021-11-04T08:40:56.772" v="251" actId="26606"/>
          <ac:spMkLst>
            <pc:docMk/>
            <pc:sldMk cId="2356272631" sldId="259"/>
            <ac:spMk id="47" creationId="{A1DABD52-05DF-4F31-AFB9-B330D8BE46FD}"/>
          </ac:spMkLst>
        </pc:spChg>
        <pc:spChg chg="add del">
          <ac:chgData name="Kalkers,Jurgen J." userId="596ca163-a724-4c15-b072-13cef9629c57" providerId="ADAL" clId="{57D2F133-F875-4629-9395-1193B12CC68D}" dt="2021-11-04T08:40:56.772" v="251" actId="26606"/>
          <ac:spMkLst>
            <pc:docMk/>
            <pc:sldMk cId="2356272631" sldId="259"/>
            <ac:spMk id="48" creationId="{78418A25-6EAC-4140-BFE6-284E1925B5EE}"/>
          </ac:spMkLst>
        </pc:spChg>
        <pc:spChg chg="add del">
          <ac:chgData name="Kalkers,Jurgen J." userId="596ca163-a724-4c15-b072-13cef9629c57" providerId="ADAL" clId="{57D2F133-F875-4629-9395-1193B12CC68D}" dt="2021-11-04T08:40:56.772" v="251" actId="26606"/>
          <ac:spMkLst>
            <pc:docMk/>
            <pc:sldMk cId="2356272631" sldId="259"/>
            <ac:spMk id="49" creationId="{6B9D64DB-4D5C-4A91-B45F-F301E3174F9F}"/>
          </ac:spMkLst>
        </pc:spChg>
        <pc:spChg chg="add del">
          <ac:chgData name="Kalkers,Jurgen J." userId="596ca163-a724-4c15-b072-13cef9629c57" providerId="ADAL" clId="{57D2F133-F875-4629-9395-1193B12CC68D}" dt="2021-11-04T08:40:56.772" v="251" actId="26606"/>
          <ac:spMkLst>
            <pc:docMk/>
            <pc:sldMk cId="2356272631" sldId="259"/>
            <ac:spMk id="50" creationId="{8E4F04B5-4D4A-4F70-8549-384AF535134B}"/>
          </ac:spMkLst>
        </pc:spChg>
        <pc:spChg chg="add del">
          <ac:chgData name="Kalkers,Jurgen J." userId="596ca163-a724-4c15-b072-13cef9629c57" providerId="ADAL" clId="{57D2F133-F875-4629-9395-1193B12CC68D}" dt="2021-11-04T08:40:56.772" v="251" actId="26606"/>
          <ac:spMkLst>
            <pc:docMk/>
            <pc:sldMk cId="2356272631" sldId="259"/>
            <ac:spMk id="51" creationId="{0D14DB62-3EB3-452E-89EE-30B0CDB0C8F4}"/>
          </ac:spMkLst>
        </pc:spChg>
        <pc:spChg chg="add del">
          <ac:chgData name="Kalkers,Jurgen J." userId="596ca163-a724-4c15-b072-13cef9629c57" providerId="ADAL" clId="{57D2F133-F875-4629-9395-1193B12CC68D}" dt="2021-11-04T08:41:01.013" v="253" actId="26606"/>
          <ac:spMkLst>
            <pc:docMk/>
            <pc:sldMk cId="2356272631" sldId="259"/>
            <ac:spMk id="53" creationId="{928F64C6-FE22-4FC1-A763-DFCC514811BD}"/>
          </ac:spMkLst>
        </pc:spChg>
        <pc:spChg chg="add">
          <ac:chgData name="Kalkers,Jurgen J." userId="596ca163-a724-4c15-b072-13cef9629c57" providerId="ADAL" clId="{57D2F133-F875-4629-9395-1193B12CC68D}" dt="2021-11-04T08:41:01.022" v="254" actId="26606"/>
          <ac:spMkLst>
            <pc:docMk/>
            <pc:sldMk cId="2356272631" sldId="259"/>
            <ac:spMk id="56" creationId="{F6E384F5-137A-40B1-97F0-694CC6ECD59C}"/>
          </ac:spMkLst>
        </pc:spChg>
        <pc:spChg chg="add">
          <ac:chgData name="Kalkers,Jurgen J." userId="596ca163-a724-4c15-b072-13cef9629c57" providerId="ADAL" clId="{57D2F133-F875-4629-9395-1193B12CC68D}" dt="2021-11-04T08:41:01.022" v="254" actId="26606"/>
          <ac:spMkLst>
            <pc:docMk/>
            <pc:sldMk cId="2356272631" sldId="259"/>
            <ac:spMk id="57" creationId="{9DBC4630-03DA-474F-BBCB-BA3AE6B317A4}"/>
          </ac:spMkLst>
        </pc:spChg>
        <pc:spChg chg="add">
          <ac:chgData name="Kalkers,Jurgen J." userId="596ca163-a724-4c15-b072-13cef9629c57" providerId="ADAL" clId="{57D2F133-F875-4629-9395-1193B12CC68D}" dt="2021-11-04T08:41:01.022" v="254" actId="26606"/>
          <ac:spMkLst>
            <pc:docMk/>
            <pc:sldMk cId="2356272631" sldId="259"/>
            <ac:spMk id="58" creationId="{78418A25-6EAC-4140-BFE6-284E1925B5EE}"/>
          </ac:spMkLst>
        </pc:spChg>
        <pc:spChg chg="add">
          <ac:chgData name="Kalkers,Jurgen J." userId="596ca163-a724-4c15-b072-13cef9629c57" providerId="ADAL" clId="{57D2F133-F875-4629-9395-1193B12CC68D}" dt="2021-11-04T08:41:01.022" v="254" actId="26606"/>
          <ac:spMkLst>
            <pc:docMk/>
            <pc:sldMk cId="2356272631" sldId="259"/>
            <ac:spMk id="59" creationId="{6B9D64DB-4D5C-4A91-B45F-F301E3174F9F}"/>
          </ac:spMkLst>
        </pc:spChg>
        <pc:spChg chg="add">
          <ac:chgData name="Kalkers,Jurgen J." userId="596ca163-a724-4c15-b072-13cef9629c57" providerId="ADAL" clId="{57D2F133-F875-4629-9395-1193B12CC68D}" dt="2021-11-04T08:41:01.022" v="254" actId="26606"/>
          <ac:spMkLst>
            <pc:docMk/>
            <pc:sldMk cId="2356272631" sldId="259"/>
            <ac:spMk id="60" creationId="{CB14CE1B-4BC5-4EF2-BE3D-05E4F580B3DB}"/>
          </ac:spMkLst>
        </pc:spChg>
        <pc:picChg chg="add del">
          <ac:chgData name="Kalkers,Jurgen J." userId="596ca163-a724-4c15-b072-13cef9629c57" providerId="ADAL" clId="{57D2F133-F875-4629-9395-1193B12CC68D}" dt="2021-11-04T08:40:08.078" v="230" actId="478"/>
          <ac:picMkLst>
            <pc:docMk/>
            <pc:sldMk cId="2356272631" sldId="259"/>
            <ac:picMk id="5" creationId="{023437C3-F791-4D75-9C15-59F4D10B1081}"/>
          </ac:picMkLst>
        </pc:picChg>
        <pc:picChg chg="add mod ord">
          <ac:chgData name="Kalkers,Jurgen J." userId="596ca163-a724-4c15-b072-13cef9629c57" providerId="ADAL" clId="{57D2F133-F875-4629-9395-1193B12CC68D}" dt="2021-11-04T08:41:01.022" v="254" actId="26606"/>
          <ac:picMkLst>
            <pc:docMk/>
            <pc:sldMk cId="2356272631" sldId="259"/>
            <ac:picMk id="8" creationId="{ED68D263-F919-42C7-9A1F-BF469711ADC4}"/>
          </ac:picMkLst>
        </pc:picChg>
        <pc:picChg chg="add mod ord">
          <ac:chgData name="Kalkers,Jurgen J." userId="596ca163-a724-4c15-b072-13cef9629c57" providerId="ADAL" clId="{57D2F133-F875-4629-9395-1193B12CC68D}" dt="2021-11-04T08:41:01.022" v="254" actId="26606"/>
          <ac:picMkLst>
            <pc:docMk/>
            <pc:sldMk cId="2356272631" sldId="259"/>
            <ac:picMk id="12" creationId="{98EFBF48-DEFC-4BFE-9F42-468C19AB6836}"/>
          </ac:picMkLst>
        </pc:picChg>
        <pc:picChg chg="add mod ord">
          <ac:chgData name="Kalkers,Jurgen J." userId="596ca163-a724-4c15-b072-13cef9629c57" providerId="ADAL" clId="{57D2F133-F875-4629-9395-1193B12CC68D}" dt="2021-11-04T08:41:01.022" v="254" actId="26606"/>
          <ac:picMkLst>
            <pc:docMk/>
            <pc:sldMk cId="2356272631" sldId="259"/>
            <ac:picMk id="15" creationId="{A17823CD-52FA-43D1-97DB-9B63D03D419B}"/>
          </ac:picMkLst>
        </pc:picChg>
        <pc:picChg chg="add mod ord">
          <ac:chgData name="Kalkers,Jurgen J." userId="596ca163-a724-4c15-b072-13cef9629c57" providerId="ADAL" clId="{57D2F133-F875-4629-9395-1193B12CC68D}" dt="2021-11-04T08:41:01.022" v="254" actId="26606"/>
          <ac:picMkLst>
            <pc:docMk/>
            <pc:sldMk cId="2356272631" sldId="259"/>
            <ac:picMk id="17" creationId="{20E43A7F-203E-4442-9706-A0892A4FD98B}"/>
          </ac:picMkLst>
        </pc:picChg>
        <pc:picChg chg="add mod ord">
          <ac:chgData name="Kalkers,Jurgen J." userId="596ca163-a724-4c15-b072-13cef9629c57" providerId="ADAL" clId="{57D2F133-F875-4629-9395-1193B12CC68D}" dt="2021-11-04T08:41:01.022" v="254" actId="26606"/>
          <ac:picMkLst>
            <pc:docMk/>
            <pc:sldMk cId="2356272631" sldId="259"/>
            <ac:picMk id="19" creationId="{79BA2433-B5F0-4EFB-A3A9-941686BA589F}"/>
          </ac:picMkLst>
        </pc:picChg>
        <pc:cxnChg chg="add del">
          <ac:chgData name="Kalkers,Jurgen J." userId="596ca163-a724-4c15-b072-13cef9629c57" providerId="ADAL" clId="{57D2F133-F875-4629-9395-1193B12CC68D}" dt="2021-11-04T08:41:01.013" v="253" actId="26606"/>
          <ac:cxnSpMkLst>
            <pc:docMk/>
            <pc:sldMk cId="2356272631" sldId="259"/>
            <ac:cxnSpMk id="54" creationId="{5C34627B-48E6-4F4D-B843-97717A86B490}"/>
          </ac:cxnSpMkLst>
        </pc:cxnChg>
      </pc:sldChg>
      <pc:sldChg chg="addSp delSp modSp new mod setBg setClrOvrMap">
        <pc:chgData name="Kalkers,Jurgen J." userId="596ca163-a724-4c15-b072-13cef9629c57" providerId="ADAL" clId="{57D2F133-F875-4629-9395-1193B12CC68D}" dt="2021-11-04T08:44:11.155" v="438" actId="26606"/>
        <pc:sldMkLst>
          <pc:docMk/>
          <pc:sldMk cId="1647352070" sldId="260"/>
        </pc:sldMkLst>
        <pc:spChg chg="mod">
          <ac:chgData name="Kalkers,Jurgen J." userId="596ca163-a724-4c15-b072-13cef9629c57" providerId="ADAL" clId="{57D2F133-F875-4629-9395-1193B12CC68D}" dt="2021-11-04T08:44:11.155" v="438" actId="26606"/>
          <ac:spMkLst>
            <pc:docMk/>
            <pc:sldMk cId="1647352070" sldId="260"/>
            <ac:spMk id="2" creationId="{17E7F878-3AA2-46BE-9860-8042CA96E52A}"/>
          </ac:spMkLst>
        </pc:spChg>
        <pc:spChg chg="mod">
          <ac:chgData name="Kalkers,Jurgen J." userId="596ca163-a724-4c15-b072-13cef9629c57" providerId="ADAL" clId="{57D2F133-F875-4629-9395-1193B12CC68D}" dt="2021-11-04T08:44:11.155" v="438" actId="26606"/>
          <ac:spMkLst>
            <pc:docMk/>
            <pc:sldMk cId="1647352070" sldId="260"/>
            <ac:spMk id="3" creationId="{E62F0D5F-EEB3-47FD-B122-D4F4FBC3C6DE}"/>
          </ac:spMkLst>
        </pc:spChg>
        <pc:spChg chg="add">
          <ac:chgData name="Kalkers,Jurgen J." userId="596ca163-a724-4c15-b072-13cef9629c57" providerId="ADAL" clId="{57D2F133-F875-4629-9395-1193B12CC68D}" dt="2021-11-04T08:44:11.155" v="438" actId="26606"/>
          <ac:spMkLst>
            <pc:docMk/>
            <pc:sldMk cId="1647352070" sldId="260"/>
            <ac:spMk id="7" creationId="{2B566528-1B12-4246-9431-5C2D7D081168}"/>
          </ac:spMkLst>
        </pc:spChg>
        <pc:spChg chg="add del">
          <ac:chgData name="Kalkers,Jurgen J." userId="596ca163-a724-4c15-b072-13cef9629c57" providerId="ADAL" clId="{57D2F133-F875-4629-9395-1193B12CC68D}" dt="2021-11-04T08:43:44.477" v="435" actId="26606"/>
          <ac:spMkLst>
            <pc:docMk/>
            <pc:sldMk cId="1647352070" sldId="260"/>
            <ac:spMk id="8" creationId="{87A57295-2710-4920-B99A-4D1FA03A62BD}"/>
          </ac:spMkLst>
        </pc:spChg>
        <pc:spChg chg="add">
          <ac:chgData name="Kalkers,Jurgen J." userId="596ca163-a724-4c15-b072-13cef9629c57" providerId="ADAL" clId="{57D2F133-F875-4629-9395-1193B12CC68D}" dt="2021-11-04T08:44:11.155" v="438" actId="26606"/>
          <ac:spMkLst>
            <pc:docMk/>
            <pc:sldMk cId="1647352070" sldId="260"/>
            <ac:spMk id="9" creationId="{D3F51FEB-38FB-4F6C-9F7B-2F2AFAB65463}"/>
          </ac:spMkLst>
        </pc:spChg>
        <pc:spChg chg="add del">
          <ac:chgData name="Kalkers,Jurgen J." userId="596ca163-a724-4c15-b072-13cef9629c57" providerId="ADAL" clId="{57D2F133-F875-4629-9395-1193B12CC68D}" dt="2021-11-04T08:43:44.477" v="435" actId="26606"/>
          <ac:spMkLst>
            <pc:docMk/>
            <pc:sldMk cId="1647352070" sldId="260"/>
            <ac:spMk id="10" creationId="{78067929-4D33-4306-9E2F-67C49CDDB5DE}"/>
          </ac:spMkLst>
        </pc:spChg>
        <pc:spChg chg="add">
          <ac:chgData name="Kalkers,Jurgen J." userId="596ca163-a724-4c15-b072-13cef9629c57" providerId="ADAL" clId="{57D2F133-F875-4629-9395-1193B12CC68D}" dt="2021-11-04T08:44:11.155" v="438" actId="26606"/>
          <ac:spMkLst>
            <pc:docMk/>
            <pc:sldMk cId="1647352070" sldId="260"/>
            <ac:spMk id="14" creationId="{1E547BA6-BAE0-43BB-A7CA-60F69CE252F0}"/>
          </ac:spMkLst>
        </pc:spChg>
        <pc:grpChg chg="add">
          <ac:chgData name="Kalkers,Jurgen J." userId="596ca163-a724-4c15-b072-13cef9629c57" providerId="ADAL" clId="{57D2F133-F875-4629-9395-1193B12CC68D}" dt="2021-11-04T08:44:11.155" v="438" actId="26606"/>
          <ac:grpSpMkLst>
            <pc:docMk/>
            <pc:sldMk cId="1647352070" sldId="260"/>
            <ac:grpSpMk id="16" creationId="{15CBE6EC-46EF-45D9-8E16-DCDC5917CA31}"/>
          </ac:grpSpMkLst>
        </pc:grpChg>
        <pc:picChg chg="add mod">
          <ac:chgData name="Kalkers,Jurgen J." userId="596ca163-a724-4c15-b072-13cef9629c57" providerId="ADAL" clId="{57D2F133-F875-4629-9395-1193B12CC68D}" dt="2021-11-04T08:44:11.155" v="438" actId="26606"/>
          <ac:picMkLst>
            <pc:docMk/>
            <pc:sldMk cId="1647352070" sldId="260"/>
            <ac:picMk id="5" creationId="{242C3FF2-BB97-4272-B411-0D57F41EBB9E}"/>
          </ac:picMkLst>
        </pc:picChg>
        <pc:cxnChg chg="add del">
          <ac:chgData name="Kalkers,Jurgen J." userId="596ca163-a724-4c15-b072-13cef9629c57" providerId="ADAL" clId="{57D2F133-F875-4629-9395-1193B12CC68D}" dt="2021-11-04T08:43:44.477" v="435" actId="26606"/>
          <ac:cxnSpMkLst>
            <pc:docMk/>
            <pc:sldMk cId="1647352070" sldId="260"/>
            <ac:cxnSpMk id="12" creationId="{2D72A2C9-F3CA-4216-8BAD-FA4C970C3C4E}"/>
          </ac:cxnSpMkLst>
        </pc:cxnChg>
      </pc:sldChg>
      <pc:sldChg chg="addSp modSp new del mod">
        <pc:chgData name="Kalkers,Jurgen J." userId="596ca163-a724-4c15-b072-13cef9629c57" providerId="ADAL" clId="{57D2F133-F875-4629-9395-1193B12CC68D}" dt="2021-11-04T08:26:59.068" v="42" actId="2696"/>
        <pc:sldMkLst>
          <pc:docMk/>
          <pc:sldMk cId="2335370206" sldId="260"/>
        </pc:sldMkLst>
        <pc:picChg chg="add mod">
          <ac:chgData name="Kalkers,Jurgen J." userId="596ca163-a724-4c15-b072-13cef9629c57" providerId="ADAL" clId="{57D2F133-F875-4629-9395-1193B12CC68D}" dt="2021-11-04T08:26:56.594" v="41" actId="14100"/>
          <ac:picMkLst>
            <pc:docMk/>
            <pc:sldMk cId="2335370206" sldId="260"/>
            <ac:picMk id="4" creationId="{094F6C54-1224-47F6-9134-6B40D7F58232}"/>
          </ac:picMkLst>
        </pc:picChg>
        <pc:picChg chg="add mod">
          <ac:chgData name="Kalkers,Jurgen J." userId="596ca163-a724-4c15-b072-13cef9629c57" providerId="ADAL" clId="{57D2F133-F875-4629-9395-1193B12CC68D}" dt="2021-11-04T08:26:56.594" v="41" actId="14100"/>
          <ac:picMkLst>
            <pc:docMk/>
            <pc:sldMk cId="2335370206" sldId="260"/>
            <ac:picMk id="5" creationId="{5730214F-3FB1-4C50-945B-8E62663E3616}"/>
          </ac:picMkLst>
        </pc:picChg>
      </pc:sldChg>
      <pc:sldChg chg="addSp delSp modSp new mod setBg setClrOvrMap">
        <pc:chgData name="Kalkers,Jurgen J." userId="596ca163-a724-4c15-b072-13cef9629c57" providerId="ADAL" clId="{57D2F133-F875-4629-9395-1193B12CC68D}" dt="2021-11-04T08:47:28.163" v="451" actId="113"/>
        <pc:sldMkLst>
          <pc:docMk/>
          <pc:sldMk cId="2130140543" sldId="261"/>
        </pc:sldMkLst>
        <pc:spChg chg="mod">
          <ac:chgData name="Kalkers,Jurgen J." userId="596ca163-a724-4c15-b072-13cef9629c57" providerId="ADAL" clId="{57D2F133-F875-4629-9395-1193B12CC68D}" dt="2021-11-04T08:47:28.163" v="451" actId="113"/>
          <ac:spMkLst>
            <pc:docMk/>
            <pc:sldMk cId="2130140543" sldId="261"/>
            <ac:spMk id="2" creationId="{53338C8F-CE6C-4E33-A2FC-38240ED16290}"/>
          </ac:spMkLst>
        </pc:spChg>
        <pc:spChg chg="del">
          <ac:chgData name="Kalkers,Jurgen J." userId="596ca163-a724-4c15-b072-13cef9629c57" providerId="ADAL" clId="{57D2F133-F875-4629-9395-1193B12CC68D}" dt="2021-11-04T08:41:50.134" v="266" actId="931"/>
          <ac:spMkLst>
            <pc:docMk/>
            <pc:sldMk cId="2130140543" sldId="261"/>
            <ac:spMk id="3" creationId="{C2785FED-6039-4671-B175-922CC1021CD2}"/>
          </ac:spMkLst>
        </pc:spChg>
        <pc:spChg chg="add">
          <ac:chgData name="Kalkers,Jurgen J." userId="596ca163-a724-4c15-b072-13cef9629c57" providerId="ADAL" clId="{57D2F133-F875-4629-9395-1193B12CC68D}" dt="2021-11-04T08:41:58.397" v="277" actId="26606"/>
          <ac:spMkLst>
            <pc:docMk/>
            <pc:sldMk cId="2130140543" sldId="261"/>
            <ac:spMk id="18" creationId="{F6E384F5-137A-40B1-97F0-694CC6ECD59C}"/>
          </ac:spMkLst>
        </pc:spChg>
        <pc:spChg chg="add">
          <ac:chgData name="Kalkers,Jurgen J." userId="596ca163-a724-4c15-b072-13cef9629c57" providerId="ADAL" clId="{57D2F133-F875-4629-9395-1193B12CC68D}" dt="2021-11-04T08:41:58.397" v="277" actId="26606"/>
          <ac:spMkLst>
            <pc:docMk/>
            <pc:sldMk cId="2130140543" sldId="261"/>
            <ac:spMk id="20" creationId="{9DBC4630-03DA-474F-BBCB-BA3AE6B317A4}"/>
          </ac:spMkLst>
        </pc:spChg>
        <pc:spChg chg="add">
          <ac:chgData name="Kalkers,Jurgen J." userId="596ca163-a724-4c15-b072-13cef9629c57" providerId="ADAL" clId="{57D2F133-F875-4629-9395-1193B12CC68D}" dt="2021-11-04T08:41:58.397" v="277" actId="26606"/>
          <ac:spMkLst>
            <pc:docMk/>
            <pc:sldMk cId="2130140543" sldId="261"/>
            <ac:spMk id="22" creationId="{78418A25-6EAC-4140-BFE6-284E1925B5EE}"/>
          </ac:spMkLst>
        </pc:spChg>
        <pc:spChg chg="add">
          <ac:chgData name="Kalkers,Jurgen J." userId="596ca163-a724-4c15-b072-13cef9629c57" providerId="ADAL" clId="{57D2F133-F875-4629-9395-1193B12CC68D}" dt="2021-11-04T08:41:58.397" v="277" actId="26606"/>
          <ac:spMkLst>
            <pc:docMk/>
            <pc:sldMk cId="2130140543" sldId="261"/>
            <ac:spMk id="24" creationId="{6B9D64DB-4D5C-4A91-B45F-F301E3174F9F}"/>
          </ac:spMkLst>
        </pc:spChg>
        <pc:spChg chg="add">
          <ac:chgData name="Kalkers,Jurgen J." userId="596ca163-a724-4c15-b072-13cef9629c57" providerId="ADAL" clId="{57D2F133-F875-4629-9395-1193B12CC68D}" dt="2021-11-04T08:41:58.397" v="277" actId="26606"/>
          <ac:spMkLst>
            <pc:docMk/>
            <pc:sldMk cId="2130140543" sldId="261"/>
            <ac:spMk id="26" creationId="{CB14CE1B-4BC5-4EF2-BE3D-05E4F580B3DB}"/>
          </ac:spMkLst>
        </pc:spChg>
        <pc:picChg chg="add mod ord">
          <ac:chgData name="Kalkers,Jurgen J." userId="596ca163-a724-4c15-b072-13cef9629c57" providerId="ADAL" clId="{57D2F133-F875-4629-9395-1193B12CC68D}" dt="2021-11-04T08:43:08.029" v="429" actId="1076"/>
          <ac:picMkLst>
            <pc:docMk/>
            <pc:sldMk cId="2130140543" sldId="261"/>
            <ac:picMk id="5" creationId="{8E9F5054-E5F8-4348-8B4D-3164CB2B9393}"/>
          </ac:picMkLst>
        </pc:picChg>
        <pc:picChg chg="add mod">
          <ac:chgData name="Kalkers,Jurgen J." userId="596ca163-a724-4c15-b072-13cef9629c57" providerId="ADAL" clId="{57D2F133-F875-4629-9395-1193B12CC68D}" dt="2021-11-04T08:41:58.397" v="277" actId="26606"/>
          <ac:picMkLst>
            <pc:docMk/>
            <pc:sldMk cId="2130140543" sldId="261"/>
            <ac:picMk id="7" creationId="{6641D1C3-ACA8-4E45-8F1F-4586FCCA519D}"/>
          </ac:picMkLst>
        </pc:picChg>
        <pc:picChg chg="add mod">
          <ac:chgData name="Kalkers,Jurgen J." userId="596ca163-a724-4c15-b072-13cef9629c57" providerId="ADAL" clId="{57D2F133-F875-4629-9395-1193B12CC68D}" dt="2021-11-04T08:41:58.397" v="277" actId="26606"/>
          <ac:picMkLst>
            <pc:docMk/>
            <pc:sldMk cId="2130140543" sldId="261"/>
            <ac:picMk id="9" creationId="{72A52DCC-9E23-4522-A021-723CCC4FE482}"/>
          </ac:picMkLst>
        </pc:picChg>
        <pc:picChg chg="add mod ord">
          <ac:chgData name="Kalkers,Jurgen J." userId="596ca163-a724-4c15-b072-13cef9629c57" providerId="ADAL" clId="{57D2F133-F875-4629-9395-1193B12CC68D}" dt="2021-11-04T08:41:58.397" v="277" actId="26606"/>
          <ac:picMkLst>
            <pc:docMk/>
            <pc:sldMk cId="2130140543" sldId="261"/>
            <ac:picMk id="11" creationId="{CCC166CA-75FB-4804-BC90-F8E60E3EF4AF}"/>
          </ac:picMkLst>
        </pc:picChg>
        <pc:picChg chg="add mod ord">
          <ac:chgData name="Kalkers,Jurgen J." userId="596ca163-a724-4c15-b072-13cef9629c57" providerId="ADAL" clId="{57D2F133-F875-4629-9395-1193B12CC68D}" dt="2021-11-04T08:41:58.397" v="277" actId="26606"/>
          <ac:picMkLst>
            <pc:docMk/>
            <pc:sldMk cId="2130140543" sldId="261"/>
            <ac:picMk id="13" creationId="{9047ABDC-1BF1-405B-BBC9-74E4DE331B07}"/>
          </ac:picMkLst>
        </pc:picChg>
        <pc:picChg chg="add mod">
          <ac:chgData name="Kalkers,Jurgen J." userId="596ca163-a724-4c15-b072-13cef9629c57" providerId="ADAL" clId="{57D2F133-F875-4629-9395-1193B12CC68D}" dt="2021-11-04T08:46:36.905" v="447" actId="27349"/>
          <ac:picMkLst>
            <pc:docMk/>
            <pc:sldMk cId="2130140543" sldId="261"/>
            <ac:picMk id="15" creationId="{2D8A099F-969D-4BB2-A47C-C2894D2D653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E229CA-F857-4E1F-892A-439077A152F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D6CCAB7E-3B3E-44AB-9DF6-4F2261D01C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Sprint planning</a:t>
          </a:r>
        </a:p>
      </dgm:t>
    </dgm:pt>
    <dgm:pt modelId="{60205FF7-03F5-4FEF-A038-99FC830E235A}" type="parTrans" cxnId="{13AD74BD-E6EB-4BD1-A626-34F4A37412E7}">
      <dgm:prSet/>
      <dgm:spPr/>
      <dgm:t>
        <a:bodyPr/>
        <a:lstStyle/>
        <a:p>
          <a:endParaRPr lang="en-US"/>
        </a:p>
      </dgm:t>
    </dgm:pt>
    <dgm:pt modelId="{647EF602-8456-4F9A-8F25-31B8C80BFAD5}" type="sibTrans" cxnId="{13AD74BD-E6EB-4BD1-A626-34F4A37412E7}">
      <dgm:prSet/>
      <dgm:spPr/>
      <dgm:t>
        <a:bodyPr/>
        <a:lstStyle/>
        <a:p>
          <a:endParaRPr lang="en-US"/>
        </a:p>
      </dgm:t>
    </dgm:pt>
    <dgm:pt modelId="{300BEE57-F4EF-402D-9C91-DABCD8563C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</a:t>
          </a:r>
        </a:p>
      </dgm:t>
    </dgm:pt>
    <dgm:pt modelId="{C2A2CCAB-343E-40BE-8049-B40EDFEBF373}" type="parTrans" cxnId="{EFD87090-55F8-4A83-ADE6-86B5907418B4}">
      <dgm:prSet/>
      <dgm:spPr/>
      <dgm:t>
        <a:bodyPr/>
        <a:lstStyle/>
        <a:p>
          <a:endParaRPr lang="en-US"/>
        </a:p>
      </dgm:t>
    </dgm:pt>
    <dgm:pt modelId="{D958E110-FB9A-4C0C-A525-0BFFB73B1B2D}" type="sibTrans" cxnId="{EFD87090-55F8-4A83-ADE6-86B5907418B4}">
      <dgm:prSet/>
      <dgm:spPr/>
      <dgm:t>
        <a:bodyPr/>
        <a:lstStyle/>
        <a:p>
          <a:endParaRPr lang="en-US"/>
        </a:p>
      </dgm:t>
    </dgm:pt>
    <dgm:pt modelId="{08F152B2-9D87-4C61-ABAE-55EBA227A2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Planning sprint 3</a:t>
          </a:r>
        </a:p>
      </dgm:t>
    </dgm:pt>
    <dgm:pt modelId="{8317E977-7614-4881-8217-4E274601C2BF}" type="parTrans" cxnId="{7AD223E5-986E-41C5-A115-6FC291400FB5}">
      <dgm:prSet/>
      <dgm:spPr/>
      <dgm:t>
        <a:bodyPr/>
        <a:lstStyle/>
        <a:p>
          <a:endParaRPr lang="en-US"/>
        </a:p>
      </dgm:t>
    </dgm:pt>
    <dgm:pt modelId="{E86CEF3C-880B-443D-B1CA-7590BD0E51D7}" type="sibTrans" cxnId="{7AD223E5-986E-41C5-A115-6FC291400FB5}">
      <dgm:prSet/>
      <dgm:spPr/>
      <dgm:t>
        <a:bodyPr/>
        <a:lstStyle/>
        <a:p>
          <a:endParaRPr lang="en-US"/>
        </a:p>
      </dgm:t>
    </dgm:pt>
    <dgm:pt modelId="{9D3FDC00-2C37-47C5-841B-AB8E55CB0593}" type="pres">
      <dgm:prSet presAssocID="{CFE229CA-F857-4E1F-892A-439077A152F2}" presName="root" presStyleCnt="0">
        <dgm:presLayoutVars>
          <dgm:dir/>
          <dgm:resizeHandles val="exact"/>
        </dgm:presLayoutVars>
      </dgm:prSet>
      <dgm:spPr/>
    </dgm:pt>
    <dgm:pt modelId="{0EC8FD1E-6BE4-404F-B42B-70E87A0C9C84}" type="pres">
      <dgm:prSet presAssocID="{D6CCAB7E-3B3E-44AB-9DF6-4F2261D01CA1}" presName="compNode" presStyleCnt="0"/>
      <dgm:spPr/>
    </dgm:pt>
    <dgm:pt modelId="{2FE6F8C8-54F1-47D2-B6A9-A6D1470C3C98}" type="pres">
      <dgm:prSet presAssocID="{D6CCAB7E-3B3E-44AB-9DF6-4F2261D01C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1BF06960-07BC-406C-82E7-0991344737FE}" type="pres">
      <dgm:prSet presAssocID="{D6CCAB7E-3B3E-44AB-9DF6-4F2261D01CA1}" presName="spaceRect" presStyleCnt="0"/>
      <dgm:spPr/>
    </dgm:pt>
    <dgm:pt modelId="{DE7D6420-F456-4B06-8CC4-E42C3062CE57}" type="pres">
      <dgm:prSet presAssocID="{D6CCAB7E-3B3E-44AB-9DF6-4F2261D01CA1}" presName="textRect" presStyleLbl="revTx" presStyleIdx="0" presStyleCnt="3">
        <dgm:presLayoutVars>
          <dgm:chMax val="1"/>
          <dgm:chPref val="1"/>
        </dgm:presLayoutVars>
      </dgm:prSet>
      <dgm:spPr/>
    </dgm:pt>
    <dgm:pt modelId="{8F004ED0-47D7-41C8-BE3F-6BF964AA8F76}" type="pres">
      <dgm:prSet presAssocID="{647EF602-8456-4F9A-8F25-31B8C80BFAD5}" presName="sibTrans" presStyleCnt="0"/>
      <dgm:spPr/>
    </dgm:pt>
    <dgm:pt modelId="{137E2BE8-5331-4DB8-8D3E-49268DE98C68}" type="pres">
      <dgm:prSet presAssocID="{300BEE57-F4EF-402D-9C91-DABCD8563CCE}" presName="compNode" presStyleCnt="0"/>
      <dgm:spPr/>
    </dgm:pt>
    <dgm:pt modelId="{FD7704C0-80B9-4C6D-9DF4-F84D5098699B}" type="pres">
      <dgm:prSet presAssocID="{300BEE57-F4EF-402D-9C91-DABCD8563C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BC325DDD-22C7-4125-9716-3268BEDA7EE0}" type="pres">
      <dgm:prSet presAssocID="{300BEE57-F4EF-402D-9C91-DABCD8563CCE}" presName="spaceRect" presStyleCnt="0"/>
      <dgm:spPr/>
    </dgm:pt>
    <dgm:pt modelId="{9AA80C7B-B032-4256-8670-04982D60ACFC}" type="pres">
      <dgm:prSet presAssocID="{300BEE57-F4EF-402D-9C91-DABCD8563CCE}" presName="textRect" presStyleLbl="revTx" presStyleIdx="1" presStyleCnt="3">
        <dgm:presLayoutVars>
          <dgm:chMax val="1"/>
          <dgm:chPref val="1"/>
        </dgm:presLayoutVars>
      </dgm:prSet>
      <dgm:spPr/>
    </dgm:pt>
    <dgm:pt modelId="{AD9F1734-9E28-4D8D-8F7E-E7958B70547E}" type="pres">
      <dgm:prSet presAssocID="{D958E110-FB9A-4C0C-A525-0BFFB73B1B2D}" presName="sibTrans" presStyleCnt="0"/>
      <dgm:spPr/>
    </dgm:pt>
    <dgm:pt modelId="{5E6FF520-9781-466E-9661-D2210F1E947B}" type="pres">
      <dgm:prSet presAssocID="{08F152B2-9D87-4C61-ABAE-55EBA227A241}" presName="compNode" presStyleCnt="0"/>
      <dgm:spPr/>
    </dgm:pt>
    <dgm:pt modelId="{EEAA86A5-F406-43B4-95C3-0C4AF67A3214}" type="pres">
      <dgm:prSet presAssocID="{08F152B2-9D87-4C61-ABAE-55EBA227A2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 with solid fill"/>
        </a:ext>
      </dgm:extLst>
    </dgm:pt>
    <dgm:pt modelId="{D387E1E9-506F-4BED-9A57-5AD7EF5D6CEC}" type="pres">
      <dgm:prSet presAssocID="{08F152B2-9D87-4C61-ABAE-55EBA227A241}" presName="spaceRect" presStyleCnt="0"/>
      <dgm:spPr/>
    </dgm:pt>
    <dgm:pt modelId="{E686E28A-35AC-4694-8034-55E2D86ED6B0}" type="pres">
      <dgm:prSet presAssocID="{08F152B2-9D87-4C61-ABAE-55EBA227A241}" presName="textRect" presStyleLbl="revTx" presStyleIdx="2" presStyleCnt="3" custScaleX="130021">
        <dgm:presLayoutVars>
          <dgm:chMax val="1"/>
          <dgm:chPref val="1"/>
        </dgm:presLayoutVars>
      </dgm:prSet>
      <dgm:spPr/>
    </dgm:pt>
  </dgm:ptLst>
  <dgm:cxnLst>
    <dgm:cxn modelId="{69BEF546-0129-4BB3-A64B-2CCF360D2823}" type="presOf" srcId="{300BEE57-F4EF-402D-9C91-DABCD8563CCE}" destId="{9AA80C7B-B032-4256-8670-04982D60ACFC}" srcOrd="0" destOrd="0" presId="urn:microsoft.com/office/officeart/2018/2/layout/IconLabelList"/>
    <dgm:cxn modelId="{EFD87090-55F8-4A83-ADE6-86B5907418B4}" srcId="{CFE229CA-F857-4E1F-892A-439077A152F2}" destId="{300BEE57-F4EF-402D-9C91-DABCD8563CCE}" srcOrd="1" destOrd="0" parTransId="{C2A2CCAB-343E-40BE-8049-B40EDFEBF373}" sibTransId="{D958E110-FB9A-4C0C-A525-0BFFB73B1B2D}"/>
    <dgm:cxn modelId="{A431F0B5-7C72-4CA2-83A1-B7E2791E17AB}" type="presOf" srcId="{08F152B2-9D87-4C61-ABAE-55EBA227A241}" destId="{E686E28A-35AC-4694-8034-55E2D86ED6B0}" srcOrd="0" destOrd="0" presId="urn:microsoft.com/office/officeart/2018/2/layout/IconLabelList"/>
    <dgm:cxn modelId="{13AD74BD-E6EB-4BD1-A626-34F4A37412E7}" srcId="{CFE229CA-F857-4E1F-892A-439077A152F2}" destId="{D6CCAB7E-3B3E-44AB-9DF6-4F2261D01CA1}" srcOrd="0" destOrd="0" parTransId="{60205FF7-03F5-4FEF-A038-99FC830E235A}" sibTransId="{647EF602-8456-4F9A-8F25-31B8C80BFAD5}"/>
    <dgm:cxn modelId="{EFDC93CB-3CC6-4F2F-8180-D757E11F3581}" type="presOf" srcId="{D6CCAB7E-3B3E-44AB-9DF6-4F2261D01CA1}" destId="{DE7D6420-F456-4B06-8CC4-E42C3062CE57}" srcOrd="0" destOrd="0" presId="urn:microsoft.com/office/officeart/2018/2/layout/IconLabelList"/>
    <dgm:cxn modelId="{7AD223E5-986E-41C5-A115-6FC291400FB5}" srcId="{CFE229CA-F857-4E1F-892A-439077A152F2}" destId="{08F152B2-9D87-4C61-ABAE-55EBA227A241}" srcOrd="2" destOrd="0" parTransId="{8317E977-7614-4881-8217-4E274601C2BF}" sibTransId="{E86CEF3C-880B-443D-B1CA-7590BD0E51D7}"/>
    <dgm:cxn modelId="{14AC1EFA-9D47-42B6-9879-3CBF63534255}" type="presOf" srcId="{CFE229CA-F857-4E1F-892A-439077A152F2}" destId="{9D3FDC00-2C37-47C5-841B-AB8E55CB0593}" srcOrd="0" destOrd="0" presId="urn:microsoft.com/office/officeart/2018/2/layout/IconLabelList"/>
    <dgm:cxn modelId="{07384682-4044-4549-A39D-1FA77B3EB2C7}" type="presParOf" srcId="{9D3FDC00-2C37-47C5-841B-AB8E55CB0593}" destId="{0EC8FD1E-6BE4-404F-B42B-70E87A0C9C84}" srcOrd="0" destOrd="0" presId="urn:microsoft.com/office/officeart/2018/2/layout/IconLabelList"/>
    <dgm:cxn modelId="{8ECA1636-7A18-41A6-BCF6-1A663840FEA9}" type="presParOf" srcId="{0EC8FD1E-6BE4-404F-B42B-70E87A0C9C84}" destId="{2FE6F8C8-54F1-47D2-B6A9-A6D1470C3C98}" srcOrd="0" destOrd="0" presId="urn:microsoft.com/office/officeart/2018/2/layout/IconLabelList"/>
    <dgm:cxn modelId="{1BE69BE6-040A-437C-B6BC-7C00E7B54107}" type="presParOf" srcId="{0EC8FD1E-6BE4-404F-B42B-70E87A0C9C84}" destId="{1BF06960-07BC-406C-82E7-0991344737FE}" srcOrd="1" destOrd="0" presId="urn:microsoft.com/office/officeart/2018/2/layout/IconLabelList"/>
    <dgm:cxn modelId="{5F63A731-3CAF-4700-933C-376BE2EEAF0C}" type="presParOf" srcId="{0EC8FD1E-6BE4-404F-B42B-70E87A0C9C84}" destId="{DE7D6420-F456-4B06-8CC4-E42C3062CE57}" srcOrd="2" destOrd="0" presId="urn:microsoft.com/office/officeart/2018/2/layout/IconLabelList"/>
    <dgm:cxn modelId="{C66A8F36-1BA4-4A64-9502-45DFF53E05E0}" type="presParOf" srcId="{9D3FDC00-2C37-47C5-841B-AB8E55CB0593}" destId="{8F004ED0-47D7-41C8-BE3F-6BF964AA8F76}" srcOrd="1" destOrd="0" presId="urn:microsoft.com/office/officeart/2018/2/layout/IconLabelList"/>
    <dgm:cxn modelId="{C0DB48A3-5265-49A6-BCE0-BF9C8D18381D}" type="presParOf" srcId="{9D3FDC00-2C37-47C5-841B-AB8E55CB0593}" destId="{137E2BE8-5331-4DB8-8D3E-49268DE98C68}" srcOrd="2" destOrd="0" presId="urn:microsoft.com/office/officeart/2018/2/layout/IconLabelList"/>
    <dgm:cxn modelId="{62775654-9354-4850-8705-8DC059A7981F}" type="presParOf" srcId="{137E2BE8-5331-4DB8-8D3E-49268DE98C68}" destId="{FD7704C0-80B9-4C6D-9DF4-F84D5098699B}" srcOrd="0" destOrd="0" presId="urn:microsoft.com/office/officeart/2018/2/layout/IconLabelList"/>
    <dgm:cxn modelId="{BEE5A588-222C-4C5C-91BB-63A91C789CEF}" type="presParOf" srcId="{137E2BE8-5331-4DB8-8D3E-49268DE98C68}" destId="{BC325DDD-22C7-4125-9716-3268BEDA7EE0}" srcOrd="1" destOrd="0" presId="urn:microsoft.com/office/officeart/2018/2/layout/IconLabelList"/>
    <dgm:cxn modelId="{E750DD2B-33BF-45D3-AE6B-D609258765F7}" type="presParOf" srcId="{137E2BE8-5331-4DB8-8D3E-49268DE98C68}" destId="{9AA80C7B-B032-4256-8670-04982D60ACFC}" srcOrd="2" destOrd="0" presId="urn:microsoft.com/office/officeart/2018/2/layout/IconLabelList"/>
    <dgm:cxn modelId="{595ADFB3-798A-4B5A-AB00-61AD3FB54581}" type="presParOf" srcId="{9D3FDC00-2C37-47C5-841B-AB8E55CB0593}" destId="{AD9F1734-9E28-4D8D-8F7E-E7958B70547E}" srcOrd="3" destOrd="0" presId="urn:microsoft.com/office/officeart/2018/2/layout/IconLabelList"/>
    <dgm:cxn modelId="{523827A1-444B-49D3-A748-1A91B41F0B91}" type="presParOf" srcId="{9D3FDC00-2C37-47C5-841B-AB8E55CB0593}" destId="{5E6FF520-9781-466E-9661-D2210F1E947B}" srcOrd="4" destOrd="0" presId="urn:microsoft.com/office/officeart/2018/2/layout/IconLabelList"/>
    <dgm:cxn modelId="{E27E7E17-04EE-45E4-AD96-E3CD0738CE1A}" type="presParOf" srcId="{5E6FF520-9781-466E-9661-D2210F1E947B}" destId="{EEAA86A5-F406-43B4-95C3-0C4AF67A3214}" srcOrd="0" destOrd="0" presId="urn:microsoft.com/office/officeart/2018/2/layout/IconLabelList"/>
    <dgm:cxn modelId="{C59391B9-4C98-47F6-95C5-DE850387BE5A}" type="presParOf" srcId="{5E6FF520-9781-466E-9661-D2210F1E947B}" destId="{D387E1E9-506F-4BED-9A57-5AD7EF5D6CEC}" srcOrd="1" destOrd="0" presId="urn:microsoft.com/office/officeart/2018/2/layout/IconLabelList"/>
    <dgm:cxn modelId="{44859FD7-3520-40A6-B167-C99BD99294C1}" type="presParOf" srcId="{5E6FF520-9781-466E-9661-D2210F1E947B}" destId="{E686E28A-35AC-4694-8034-55E2D86ED6B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6F8C8-54F1-47D2-B6A9-A6D1470C3C98}">
      <dsp:nvSpPr>
        <dsp:cNvPr id="0" name=""/>
        <dsp:cNvSpPr/>
      </dsp:nvSpPr>
      <dsp:spPr>
        <a:xfrm>
          <a:off x="1165691" y="250334"/>
          <a:ext cx="776777" cy="7767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D6420-F456-4B06-8CC4-E42C3062CE57}">
      <dsp:nvSpPr>
        <dsp:cNvPr id="0" name=""/>
        <dsp:cNvSpPr/>
      </dsp:nvSpPr>
      <dsp:spPr>
        <a:xfrm>
          <a:off x="690994" y="1290750"/>
          <a:ext cx="1726171" cy="69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Sprint planning</a:t>
          </a:r>
        </a:p>
      </dsp:txBody>
      <dsp:txXfrm>
        <a:off x="690994" y="1290750"/>
        <a:ext cx="1726171" cy="690468"/>
      </dsp:txXfrm>
    </dsp:sp>
    <dsp:sp modelId="{FD7704C0-80B9-4C6D-9DF4-F84D5098699B}">
      <dsp:nvSpPr>
        <dsp:cNvPr id="0" name=""/>
        <dsp:cNvSpPr/>
      </dsp:nvSpPr>
      <dsp:spPr>
        <a:xfrm>
          <a:off x="3193943" y="250334"/>
          <a:ext cx="776777" cy="7767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80C7B-B032-4256-8670-04982D60ACFC}">
      <dsp:nvSpPr>
        <dsp:cNvPr id="0" name=""/>
        <dsp:cNvSpPr/>
      </dsp:nvSpPr>
      <dsp:spPr>
        <a:xfrm>
          <a:off x="2719246" y="1290750"/>
          <a:ext cx="1726171" cy="69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Demo</a:t>
          </a:r>
        </a:p>
      </dsp:txBody>
      <dsp:txXfrm>
        <a:off x="2719246" y="1290750"/>
        <a:ext cx="1726171" cy="690468"/>
      </dsp:txXfrm>
    </dsp:sp>
    <dsp:sp modelId="{EEAA86A5-F406-43B4-95C3-0C4AF67A3214}">
      <dsp:nvSpPr>
        <dsp:cNvPr id="0" name=""/>
        <dsp:cNvSpPr/>
      </dsp:nvSpPr>
      <dsp:spPr>
        <a:xfrm>
          <a:off x="2179817" y="2412762"/>
          <a:ext cx="776777" cy="7767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6E28A-35AC-4694-8034-55E2D86ED6B0}">
      <dsp:nvSpPr>
        <dsp:cNvPr id="0" name=""/>
        <dsp:cNvSpPr/>
      </dsp:nvSpPr>
      <dsp:spPr>
        <a:xfrm>
          <a:off x="1446013" y="3453178"/>
          <a:ext cx="2244385" cy="69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Planning sprint 3</a:t>
          </a:r>
        </a:p>
      </dsp:txBody>
      <dsp:txXfrm>
        <a:off x="1446013" y="3453178"/>
        <a:ext cx="2244385" cy="690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F914-0A85-45A4-9957-0B267967D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45BEA-0868-41FD-90D1-BB691A27D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B623A-F3E3-409B-8E81-8137E656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E8A71-246F-46C5-9EBF-E5F4CC4A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34FE-87AC-4BE6-B694-683DD583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6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AEB4-7C91-4B32-9CC4-8331FE51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79A0C-7478-43F1-9E61-D5A1E2515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1BD94-0686-45B8-BEBF-18408311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57222-8433-4839-9EB5-D8AF765A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43D72-63BD-4E52-B1D7-C9CE2298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CD8CE-EED0-40C5-B5EA-CB00ABFB8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D31B7-3171-409E-A4AB-10882AE3D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4E9A6-D836-459F-B250-70FEC4FD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0C616-D489-4051-B2E9-70B4AC87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FE95-125D-4B76-B022-3247FDAB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8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95D1-52B0-450E-AFCA-3DDEAB5E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BB99C-3A9F-4BD9-BAC3-461668FF4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B207B-3F11-4B5F-823C-D3F75455A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BB823-1545-4173-B33D-39F65105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FDE2F-9370-4A7C-8726-E3C1201B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6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F2D4-905D-4F5F-92AA-61A2E38B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083E9-0C79-467F-88EF-6C7792451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2B0D3-C49E-4681-9110-D5A073D9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DB39-297B-48D5-9113-1F27ABAA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3DAE3-E7C1-4CB0-A875-676262C5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5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426F-44FF-4A0F-8929-43413BBB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81709-E117-4674-8F3F-A4616AC11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05C0D-A95C-471C-A958-AD642BEF2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037C1-4B57-4475-88AD-13A164FC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E4600-99D6-4E7E-89A9-BA4DB1FC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313CC-FB4A-442D-BAAE-EA0D6A72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FDC8-F63A-468F-A81C-153A6B4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9DC39-A624-4297-9B5F-49F459433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E0C34-5F41-4542-AA18-AFEF7943C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BD174-B18C-4C49-B4B5-1AFF4313E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0A0BA-3798-4F27-BB00-365F208E8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9846A-8A4C-40FB-9B9F-848F19DF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0E219-D69B-4A7C-8088-7051F4B3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E8094-28C9-4DFB-BA5E-B47B1A3C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2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4D0D-638F-4C09-A0CA-C2C247D8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679F8-B701-43A7-A534-1BFC5B15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57F99-8CBE-43E7-BDB6-495D10CC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11035-EE86-434E-9C41-05819CE2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2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81A3E-2FBA-4147-B4F4-881CCDF9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68624-8B1A-475F-947F-F29E1BDE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DC0B0-6736-49DC-9385-2647CDBB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6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B9BD-A3FE-4618-AEE9-CFF805311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3DFDC-82B3-45CC-ADCA-FF2BAF8A4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F99B8-6CAF-49E5-8377-4042D890B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92D8A-300B-40B1-8E5B-44212E79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AF07E-A203-4A4A-A816-7A06382C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0A90A-EC24-4EAD-ADB4-13372D37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3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D9E3-EE36-4B45-9706-0D5D526D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189AC-01D4-41F4-9D5B-68EDE0B17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AA26C-22DE-4C0A-AAD6-A316A32CE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433AC-878C-42CF-8E38-F1FE2422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9D358-42E4-487E-820B-54B3BE51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CDE91-87FA-45C2-9C1B-19D31677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2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E147F-4674-4CE5-BD02-67D5D141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CB16F-0421-498B-BDF1-5A8E09257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60BFE-2EF4-4BB5-989C-D8D481128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F4B4B-F1DB-4893-AAED-315614F59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37D6D-01DB-47FA-AD1E-5B6724ADD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05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2B7D3C-AA2B-4F49-84D5-0D0463B29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39" r="20827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6" name="Afbeelding 19">
            <a:extLst>
              <a:ext uri="{FF2B5EF4-FFF2-40B4-BE49-F238E27FC236}">
                <a16:creationId xmlns:a16="http://schemas.microsoft.com/office/drawing/2014/main" id="{1DA06C1C-3B78-4BC0-B75C-4F7ECAF631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43" r="-2" b="29718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17" name="Rectangle 12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56FD1-2D53-4F03-AB58-03A7F6A20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5528" y="4201466"/>
            <a:ext cx="2700944" cy="659993"/>
          </a:xfrm>
          <a:noFill/>
        </p:spPr>
        <p:txBody>
          <a:bodyPr>
            <a:normAutofit/>
          </a:bodyPr>
          <a:lstStyle/>
          <a:p>
            <a:r>
              <a:rPr lang="nl-NL" sz="1600">
                <a:solidFill>
                  <a:srgbClr val="080808"/>
                </a:solidFill>
              </a:rPr>
              <a:t>Onderdeel van RigS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F8A65-CCFA-4AE9-BF39-2F8FBB000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858" y="2761554"/>
            <a:ext cx="3618284" cy="1345720"/>
          </a:xfrm>
          <a:noFill/>
        </p:spPr>
        <p:txBody>
          <a:bodyPr anchor="ctr">
            <a:normAutofit/>
          </a:bodyPr>
          <a:lstStyle/>
          <a:p>
            <a:r>
              <a:rPr lang="nl-NL" sz="2800">
                <a:solidFill>
                  <a:srgbClr val="080808"/>
                </a:solidFill>
              </a:rPr>
              <a:t>Customer App</a:t>
            </a:r>
          </a:p>
        </p:txBody>
      </p:sp>
      <p:pic>
        <p:nvPicPr>
          <p:cNvPr id="7" name="Graphic 6" descr="Smart Phone with solid fill">
            <a:extLst>
              <a:ext uri="{FF2B5EF4-FFF2-40B4-BE49-F238E27FC236}">
                <a16:creationId xmlns:a16="http://schemas.microsoft.com/office/drawing/2014/main" id="{49D5D5B1-054F-465E-A463-BE3CDC90DD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09588" y="3092116"/>
            <a:ext cx="673768" cy="6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4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DC34A-F9D9-4571-A22B-E511D282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121" y="321734"/>
            <a:ext cx="5136412" cy="1135737"/>
          </a:xfrm>
        </p:spPr>
        <p:txBody>
          <a:bodyPr>
            <a:normAutofit/>
          </a:bodyPr>
          <a:lstStyle/>
          <a:p>
            <a:r>
              <a:rPr lang="nl-NL" sz="3600"/>
              <a:t>Inhoud</a:t>
            </a:r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F591CE27-0DED-4559-A1D4-47FC77EC5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7" r="26223" b="1"/>
          <a:stretch/>
        </p:blipFill>
        <p:spPr>
          <a:xfrm>
            <a:off x="-2" y="10"/>
            <a:ext cx="5779884" cy="685799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" y="713128"/>
            <a:ext cx="1068867" cy="2126625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7618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7850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7D6E272-1BF3-47E2-AAFC-77954A2247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441567"/>
              </p:ext>
            </p:extLst>
          </p:nvPr>
        </p:nvGraphicFramePr>
        <p:xfrm>
          <a:off x="6412120" y="1782981"/>
          <a:ext cx="5136412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4674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9EE0A286-8E07-409A-B8BF-BB106D2D3D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10" b="1422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F040EB-FA9A-43F4-854B-6AB7FBBC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nl-NL" sz="4000">
                <a:solidFill>
                  <a:srgbClr val="FFFFFF"/>
                </a:solidFill>
              </a:rPr>
              <a:t>Sprint planning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0EC69-D840-4E1B-918A-17E31E24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FR01	Guest can scan the QR code to start placing their order (they go to the website with the correct table when scanning the code).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FR08	Guest can select the number of products they need.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FR11	Guest can place an order for selected products.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FR12	Guest can view all the products that are in their order.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FR13	Guest can remove products from their order (before confirming)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FR17	Guest can view all his/her ordered products.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FR25	Guest can view all products on the menu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nl-N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19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8C8F-CE6C-4E33-A2FC-38240ED16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522156"/>
            <a:ext cx="4937937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9047ABDC-1BF1-405B-BBC9-74E4DE331B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51" r="-2" b="34093"/>
          <a:stretch/>
        </p:blipFill>
        <p:spPr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</p:spPr>
      </p:pic>
      <p:pic>
        <p:nvPicPr>
          <p:cNvPr id="11" name="Picture 10" descr="A picture containing website&#10;&#10;Description automatically generated">
            <a:extLst>
              <a:ext uri="{FF2B5EF4-FFF2-40B4-BE49-F238E27FC236}">
                <a16:creationId xmlns:a16="http://schemas.microsoft.com/office/drawing/2014/main" id="{CCC166CA-75FB-4804-BC90-F8E60E3EF4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6" r="-2" b="21800"/>
          <a:stretch/>
        </p:blipFill>
        <p:spPr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41D1C3-ACA8-4E45-8F1F-4586FCCA51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2" b="36008"/>
          <a:stretch/>
        </p:blipFill>
        <p:spPr>
          <a:xfrm>
            <a:off x="5525559" y="725908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8E9F5054-E5F8-4348-8B4D-3164CB2B9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67" r="-2" b="21977"/>
          <a:stretch/>
        </p:blipFill>
        <p:spPr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2A52DCC-9E23-4522-A021-723CCC4FE48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00" r="2" b="24085"/>
          <a:stretch/>
        </p:blipFill>
        <p:spPr>
          <a:xfrm>
            <a:off x="9363236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</p:spPr>
      </p:pic>
      <p:pic>
        <p:nvPicPr>
          <p:cNvPr id="15" name="Graphic 14" descr="Teacher">
            <a:extLst>
              <a:ext uri="{FF2B5EF4-FFF2-40B4-BE49-F238E27FC236}">
                <a16:creationId xmlns:a16="http://schemas.microsoft.com/office/drawing/2014/main" id="{2D8A099F-969D-4BB2-A47C-C2894D2D65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3126" y="43575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40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7F878-3AA2-46BE-9860-8042CA96E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nl-NL" sz="3600"/>
              <a:t>Planning sprint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0D5F-EEB3-47FD-B122-D4F4FBC3C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US" sz="2000"/>
              <a:t>FR02	Guest can register table number.</a:t>
            </a:r>
          </a:p>
          <a:p>
            <a:r>
              <a:rPr lang="en-US" sz="2000"/>
              <a:t>FR15 	Guest can call an employee when he has a problem.</a:t>
            </a:r>
          </a:p>
          <a:p>
            <a:r>
              <a:rPr lang="en-US" sz="2000"/>
              <a:t>FR11	Guest can place an order for selected products.</a:t>
            </a:r>
          </a:p>
          <a:p>
            <a:r>
              <a:rPr lang="en-US" sz="2000"/>
              <a:t>FR17	Guest can view all his/her ordered products.</a:t>
            </a:r>
          </a:p>
        </p:txBody>
      </p:sp>
      <p:sp>
        <p:nvSpPr>
          <p:cNvPr id="9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Robot with solid fill">
            <a:extLst>
              <a:ext uri="{FF2B5EF4-FFF2-40B4-BE49-F238E27FC236}">
                <a16:creationId xmlns:a16="http://schemas.microsoft.com/office/drawing/2014/main" id="{242C3FF2-BB97-4272-B411-0D57F41EB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7813" y="783639"/>
            <a:ext cx="5290720" cy="529072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7352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MS">
  <a:themeElements>
    <a:clrScheme name="Diepblauw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明朝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216B857435A74CBEBD3F911CD7DEF2" ma:contentTypeVersion="14" ma:contentTypeDescription="Een nieuw document maken." ma:contentTypeScope="" ma:versionID="7adaafd8237841aed4c882a02b5df6ac">
  <xsd:schema xmlns:xsd="http://www.w3.org/2001/XMLSchema" xmlns:xs="http://www.w3.org/2001/XMLSchema" xmlns:p="http://schemas.microsoft.com/office/2006/metadata/properties" xmlns:ns3="edf72ece-323a-4fff-97d1-42040486572c" xmlns:ns4="e59fc1db-72ae-4989-b675-1968d7635609" targetNamespace="http://schemas.microsoft.com/office/2006/metadata/properties" ma:root="true" ma:fieldsID="e3c9261e369fc79adf62f9697943b0bd" ns3:_="" ns4:_="">
    <xsd:import namespace="edf72ece-323a-4fff-97d1-42040486572c"/>
    <xsd:import namespace="e59fc1db-72ae-4989-b675-1968d763560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LengthInSecond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72ece-323a-4fff-97d1-4204048657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9fc1db-72ae-4989-b675-1968d76356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CCFC4A-EAD5-4438-8A4F-34BE11ECF7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f72ece-323a-4fff-97d1-42040486572c"/>
    <ds:schemaRef ds:uri="e59fc1db-72ae-4989-b675-1968d76356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B63820-7F6D-41A2-A7B9-67B71F9A3F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612075-1E06-4407-99A8-CC43BAC8BBA0}">
  <ds:schemaRefs>
    <ds:schemaRef ds:uri="http://purl.org/dc/elements/1.1/"/>
    <ds:schemaRef ds:uri="http://schemas.microsoft.com/office/2006/metadata/properties"/>
    <ds:schemaRef ds:uri="edf72ece-323a-4fff-97d1-42040486572c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e59fc1db-72ae-4989-b675-1968d763560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WMS</Template>
  <TotalTime>0</TotalTime>
  <Words>162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WMS</vt:lpstr>
      <vt:lpstr>Customer App</vt:lpstr>
      <vt:lpstr>Inhoud</vt:lpstr>
      <vt:lpstr>Sprint planning</vt:lpstr>
      <vt:lpstr>DEMO</vt:lpstr>
      <vt:lpstr>Planning sprint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App</dc:title>
  <dc:creator>Kalkers,Jurgen J.</dc:creator>
  <cp:lastModifiedBy>Kalkers,Jurgen J.</cp:lastModifiedBy>
  <cp:revision>1</cp:revision>
  <dcterms:created xsi:type="dcterms:W3CDTF">2021-11-03T13:34:27Z</dcterms:created>
  <dcterms:modified xsi:type="dcterms:W3CDTF">2021-11-04T12:12:32Z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0x010100CA216B857435A74CBEBD3F911CD7DEF2</vt:lpwstr>
  </property>
</Properties>
</file>