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5" r:id="rId8"/>
    <p:sldId id="260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1386B-A020-4106-9EF2-82F0FEA8C4DD}" v="150" dt="2021-10-07T12:07:09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fjes,Bryan B.T." userId="9d98a1c6-002c-4038-9c5c-4e5cc6c79e70" providerId="ADAL" clId="{9AF1386B-A020-4106-9EF2-82F0FEA8C4DD}"/>
    <pc:docChg chg="undo custSel addSld delSld modSld sldOrd modMainMaster">
      <pc:chgData name="Aafjes,Bryan B.T." userId="9d98a1c6-002c-4038-9c5c-4e5cc6c79e70" providerId="ADAL" clId="{9AF1386B-A020-4106-9EF2-82F0FEA8C4DD}" dt="2021-10-07T12:07:14.330" v="1324" actId="1076"/>
      <pc:docMkLst>
        <pc:docMk/>
      </pc:docMkLst>
      <pc:sldChg chg="modSp modTransition modAnim">
        <pc:chgData name="Aafjes,Bryan B.T." userId="9d98a1c6-002c-4038-9c5c-4e5cc6c79e70" providerId="ADAL" clId="{9AF1386B-A020-4106-9EF2-82F0FEA8C4DD}" dt="2021-10-07T11:04:28.150" v="1318"/>
        <pc:sldMkLst>
          <pc:docMk/>
          <pc:sldMk cId="3960210898" sldId="256"/>
        </pc:sldMkLst>
        <pc:spChg chg="mod">
          <ac:chgData name="Aafjes,Bryan B.T." userId="9d98a1c6-002c-4038-9c5c-4e5cc6c79e70" providerId="ADAL" clId="{9AF1386B-A020-4106-9EF2-82F0FEA8C4DD}" dt="2021-10-07T08:48:28.940" v="25" actId="20577"/>
          <ac:spMkLst>
            <pc:docMk/>
            <pc:sldMk cId="3960210898" sldId="256"/>
            <ac:spMk id="2" creationId="{9CE8DC85-8F30-47BC-8896-8146D80B5976}"/>
          </ac:spMkLst>
        </pc:spChg>
      </pc:sldChg>
      <pc:sldChg chg="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1668989356" sldId="257"/>
        </pc:sldMkLst>
        <pc:spChg chg="mod">
          <ac:chgData name="Aafjes,Bryan B.T." userId="9d98a1c6-002c-4038-9c5c-4e5cc6c79e70" providerId="ADAL" clId="{9AF1386B-A020-4106-9EF2-82F0FEA8C4DD}" dt="2021-10-07T09:26:24.972" v="425" actId="20577"/>
          <ac:spMkLst>
            <pc:docMk/>
            <pc:sldMk cId="1668989356" sldId="257"/>
            <ac:spMk id="3" creationId="{7FB420C6-9FD8-4059-B27B-199BBA85C8CD}"/>
          </ac:spMkLst>
        </pc:spChg>
      </pc:sldChg>
      <pc:sldChg chg="modSp mod modTransition modAnim">
        <pc:chgData name="Aafjes,Bryan B.T." userId="9d98a1c6-002c-4038-9c5c-4e5cc6c79e70" providerId="ADAL" clId="{9AF1386B-A020-4106-9EF2-82F0FEA8C4DD}" dt="2021-10-07T11:04:28.150" v="1318"/>
        <pc:sldMkLst>
          <pc:docMk/>
          <pc:sldMk cId="529580236" sldId="258"/>
        </pc:sldMkLst>
        <pc:spChg chg="mod">
          <ac:chgData name="Aafjes,Bryan B.T." userId="9d98a1c6-002c-4038-9c5c-4e5cc6c79e70" providerId="ADAL" clId="{9AF1386B-A020-4106-9EF2-82F0FEA8C4DD}" dt="2021-10-07T08:49:48.077" v="159" actId="20577"/>
          <ac:spMkLst>
            <pc:docMk/>
            <pc:sldMk cId="529580236" sldId="258"/>
            <ac:spMk id="2" creationId="{E6BF7913-14D2-4533-882F-312EC5F46BF1}"/>
          </ac:spMkLst>
        </pc:spChg>
        <pc:spChg chg="mod">
          <ac:chgData name="Aafjes,Bryan B.T." userId="9d98a1c6-002c-4038-9c5c-4e5cc6c79e70" providerId="ADAL" clId="{9AF1386B-A020-4106-9EF2-82F0FEA8C4DD}" dt="2021-10-07T10:45:01.511" v="1125" actId="20577"/>
          <ac:spMkLst>
            <pc:docMk/>
            <pc:sldMk cId="529580236" sldId="258"/>
            <ac:spMk id="3" creationId="{A84ACD33-629C-4A40-927F-9257C822B31D}"/>
          </ac:spMkLst>
        </pc:spChg>
        <pc:picChg chg="mod">
          <ac:chgData name="Aafjes,Bryan B.T." userId="9d98a1c6-002c-4038-9c5c-4e5cc6c79e70" providerId="ADAL" clId="{9AF1386B-A020-4106-9EF2-82F0FEA8C4DD}" dt="2021-10-07T08:50:26.283" v="231"/>
          <ac:picMkLst>
            <pc:docMk/>
            <pc:sldMk cId="529580236" sldId="258"/>
            <ac:picMk id="5" creationId="{1DA2A052-722F-438A-A174-5D388E1DFA26}"/>
          </ac:picMkLst>
        </pc:picChg>
      </pc:sldChg>
      <pc:sldChg chg="del">
        <pc:chgData name="Aafjes,Bryan B.T." userId="9d98a1c6-002c-4038-9c5c-4e5cc6c79e70" providerId="ADAL" clId="{9AF1386B-A020-4106-9EF2-82F0FEA8C4DD}" dt="2021-10-07T08:50:41.841" v="232" actId="47"/>
        <pc:sldMkLst>
          <pc:docMk/>
          <pc:sldMk cId="105818975" sldId="259"/>
        </pc:sldMkLst>
      </pc:sldChg>
      <pc:sldChg chg="addSp delSp modSp mod modTransition setBg">
        <pc:chgData name="Aafjes,Bryan B.T." userId="9d98a1c6-002c-4038-9c5c-4e5cc6c79e70" providerId="ADAL" clId="{9AF1386B-A020-4106-9EF2-82F0FEA8C4DD}" dt="2021-10-07T12:07:09.982" v="1323"/>
        <pc:sldMkLst>
          <pc:docMk/>
          <pc:sldMk cId="2058507679" sldId="260"/>
        </pc:sldMkLst>
        <pc:spChg chg="mo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" creationId="{82703D59-2CE6-4DA5-8E0E-A0A9EAC89E3E}"/>
          </ac:spMkLst>
        </pc:spChg>
        <pc:spChg chg="add mod">
          <ac:chgData name="Aafjes,Bryan B.T." userId="9d98a1c6-002c-4038-9c5c-4e5cc6c79e70" providerId="ADAL" clId="{9AF1386B-A020-4106-9EF2-82F0FEA8C4DD}" dt="2021-10-07T09:13:22.260" v="343" actId="1076"/>
          <ac:spMkLst>
            <pc:docMk/>
            <pc:sldMk cId="2058507679" sldId="260"/>
            <ac:spMk id="5" creationId="{9D2690E4-DAF5-43C5-B1CE-4F5D4BE93199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6" creationId="{0BABF38A-8A0D-492E-BD20-6CF4D46B50BD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9" creationId="{0BABF38A-8A0D-492E-BD20-6CF4D46B50BD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3" creationId="{F1174801-1395-44C5-9B00-CCAC45C056E7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5" creationId="{8BADB362-9771-4A3C-B9E5-6777F34C5041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16" creationId="{F1174801-1395-44C5-9B00-CCAC45C056E7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7" creationId="{EE0EF321-8351-49AB-BA30-A90615C80EEA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18" creationId="{1F491198-AF87-4E71-AAD9-AE427363C1B5}"/>
          </ac:spMkLst>
        </pc:spChg>
        <pc:spChg chg="add del">
          <ac:chgData name="Aafjes,Bryan B.T." userId="9d98a1c6-002c-4038-9c5c-4e5cc6c79e70" providerId="ADAL" clId="{9AF1386B-A020-4106-9EF2-82F0FEA8C4DD}" dt="2021-10-07T09:09:05.979" v="265" actId="26606"/>
          <ac:spMkLst>
            <pc:docMk/>
            <pc:sldMk cId="2058507679" sldId="260"/>
            <ac:spMk id="19" creationId="{7F729D3C-986A-4A27-A9FF-0A07A0959FEA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0" creationId="{4C2E1C05-3303-4DCD-9685-3BDE5AEFE174}"/>
          </ac:spMkLst>
        </pc:spChg>
        <pc:spChg chg="add">
          <ac:chgData name="Aafjes,Bryan B.T." userId="9d98a1c6-002c-4038-9c5c-4e5cc6c79e70" providerId="ADAL" clId="{9AF1386B-A020-4106-9EF2-82F0FEA8C4DD}" dt="2021-10-07T09:09:27.388" v="268" actId="26606"/>
          <ac:spMkLst>
            <pc:docMk/>
            <pc:sldMk cId="2058507679" sldId="260"/>
            <ac:spMk id="21" creationId="{D7F2E59A-66C6-4BE2-B3FB-D5DE585D2531}"/>
          </ac:spMkLst>
        </pc:spChg>
        <pc:picChg chg="add del mod">
          <ac:chgData name="Aafjes,Bryan B.T." userId="9d98a1c6-002c-4038-9c5c-4e5cc6c79e70" providerId="ADAL" clId="{9AF1386B-A020-4106-9EF2-82F0FEA8C4DD}" dt="2021-10-07T09:17:08.819" v="364" actId="478"/>
          <ac:picMkLst>
            <pc:docMk/>
            <pc:sldMk cId="2058507679" sldId="260"/>
            <ac:picMk id="4" creationId="{CA9AD622-DEAF-40CB-A3DD-BC9EFDA5FC6F}"/>
          </ac:picMkLst>
        </pc:picChg>
        <pc:picChg chg="add">
          <ac:chgData name="Aafjes,Bryan B.T." userId="9d98a1c6-002c-4038-9c5c-4e5cc6c79e70" providerId="ADAL" clId="{9AF1386B-A020-4106-9EF2-82F0FEA8C4DD}" dt="2021-10-07T09:09:27.388" v="268" actId="26606"/>
          <ac:picMkLst>
            <pc:docMk/>
            <pc:sldMk cId="2058507679" sldId="260"/>
            <ac:picMk id="7" creationId="{1CB7E8AE-A3AC-4BB7-A5C6-F00EC697B265}"/>
          </ac:picMkLst>
        </pc:picChg>
        <pc:picChg chg="del mod">
          <ac:chgData name="Aafjes,Bryan B.T." userId="9d98a1c6-002c-4038-9c5c-4e5cc6c79e70" providerId="ADAL" clId="{9AF1386B-A020-4106-9EF2-82F0FEA8C4DD}" dt="2021-10-07T08:51:04.536" v="240" actId="478"/>
          <ac:picMkLst>
            <pc:docMk/>
            <pc:sldMk cId="2058507679" sldId="260"/>
            <ac:picMk id="8" creationId="{BE0EA22E-BECE-4EF9-884F-2C6F71AEE25A}"/>
          </ac:picMkLst>
        </pc:picChg>
        <pc:picChg chg="del mod">
          <ac:chgData name="Aafjes,Bryan B.T." userId="9d98a1c6-002c-4038-9c5c-4e5cc6c79e70" providerId="ADAL" clId="{9AF1386B-A020-4106-9EF2-82F0FEA8C4DD}" dt="2021-10-07T08:51:04.998" v="242" actId="478"/>
          <ac:picMkLst>
            <pc:docMk/>
            <pc:sldMk cId="2058507679" sldId="260"/>
            <ac:picMk id="10" creationId="{9B9794F2-FCDB-400A-9CCE-0754411EE5EE}"/>
          </ac:picMkLst>
        </pc:picChg>
        <pc:picChg chg="add del">
          <ac:chgData name="Aafjes,Bryan B.T." userId="9d98a1c6-002c-4038-9c5c-4e5cc6c79e70" providerId="ADAL" clId="{9AF1386B-A020-4106-9EF2-82F0FEA8C4DD}" dt="2021-10-07T09:09:05.979" v="265" actId="26606"/>
          <ac:picMkLst>
            <pc:docMk/>
            <pc:sldMk cId="2058507679" sldId="260"/>
            <ac:picMk id="11" creationId="{1CB7E8AE-A3AC-4BB7-A5C6-F00EC697B265}"/>
          </ac:picMkLst>
        </pc:picChg>
        <pc:picChg chg="add mod">
          <ac:chgData name="Aafjes,Bryan B.T." userId="9d98a1c6-002c-4038-9c5c-4e5cc6c79e70" providerId="ADAL" clId="{9AF1386B-A020-4106-9EF2-82F0FEA8C4DD}" dt="2021-10-07T12:07:09.982" v="1323"/>
          <ac:picMkLst>
            <pc:docMk/>
            <pc:sldMk cId="2058507679" sldId="260"/>
            <ac:picMk id="11" creationId="{95946B62-7F2E-4EC4-AD92-4082CB6154A6}"/>
          </ac:picMkLst>
        </pc:picChg>
        <pc:picChg chg="del">
          <ac:chgData name="Aafjes,Bryan B.T." userId="9d98a1c6-002c-4038-9c5c-4e5cc6c79e70" providerId="ADAL" clId="{9AF1386B-A020-4106-9EF2-82F0FEA8C4DD}" dt="2021-10-07T08:51:04.068" v="238" actId="478"/>
          <ac:picMkLst>
            <pc:docMk/>
            <pc:sldMk cId="2058507679" sldId="260"/>
            <ac:picMk id="12" creationId="{CAEB08C2-B352-4723-AC8F-0E1183D7BEA3}"/>
          </ac:picMkLst>
        </pc:picChg>
        <pc:picChg chg="del mod">
          <ac:chgData name="Aafjes,Bryan B.T." userId="9d98a1c6-002c-4038-9c5c-4e5cc6c79e70" providerId="ADAL" clId="{9AF1386B-A020-4106-9EF2-82F0FEA8C4DD}" dt="2021-10-07T08:51:05.455" v="244" actId="478"/>
          <ac:picMkLst>
            <pc:docMk/>
            <pc:sldMk cId="2058507679" sldId="260"/>
            <ac:picMk id="14" creationId="{688568AF-3F95-4540-B0E4-36D7E19E20C8}"/>
          </ac:picMkLst>
        </pc:picChg>
        <pc:picChg chg="add del mod">
          <ac:chgData name="Aafjes,Bryan B.T." userId="9d98a1c6-002c-4038-9c5c-4e5cc6c79e70" providerId="ADAL" clId="{9AF1386B-A020-4106-9EF2-82F0FEA8C4DD}" dt="2021-10-07T12:07:05.190" v="1319" actId="21"/>
          <ac:picMkLst>
            <pc:docMk/>
            <pc:sldMk cId="2058507679" sldId="260"/>
            <ac:picMk id="23" creationId="{0CD1E6B4-350A-4E9B-8AF7-8750F4A3D2AD}"/>
          </ac:picMkLst>
        </pc:picChg>
      </pc:sldChg>
      <pc:sldChg chg="del">
        <pc:chgData name="Aafjes,Bryan B.T." userId="9d98a1c6-002c-4038-9c5c-4e5cc6c79e70" providerId="ADAL" clId="{9AF1386B-A020-4106-9EF2-82F0FEA8C4DD}" dt="2021-10-07T08:51:02.006" v="237" actId="47"/>
        <pc:sldMkLst>
          <pc:docMk/>
          <pc:sldMk cId="1289973274" sldId="261"/>
        </pc:sldMkLst>
      </pc:sldChg>
      <pc:sldChg chg="del">
        <pc:chgData name="Aafjes,Bryan B.T." userId="9d98a1c6-002c-4038-9c5c-4e5cc6c79e70" providerId="ADAL" clId="{9AF1386B-A020-4106-9EF2-82F0FEA8C4DD}" dt="2021-10-07T08:50:57.483" v="236" actId="47"/>
        <pc:sldMkLst>
          <pc:docMk/>
          <pc:sldMk cId="1875701667" sldId="262"/>
        </pc:sldMkLst>
      </pc:sldChg>
      <pc:sldChg chg="addSp delSp 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4071242571" sldId="263"/>
        </pc:sldMkLst>
        <pc:spChg chg="mo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2" creationId="{71F0CCED-6F65-4F83-A76D-018E8D63E13E}"/>
          </ac:spMkLst>
        </pc:spChg>
        <pc:spChg chg="add del mod">
          <ac:chgData name="Aafjes,Bryan B.T." userId="9d98a1c6-002c-4038-9c5c-4e5cc6c79e70" providerId="ADAL" clId="{9AF1386B-A020-4106-9EF2-82F0FEA8C4DD}" dt="2021-10-07T08:55:55.620" v="254" actId="478"/>
          <ac:spMkLst>
            <pc:docMk/>
            <pc:sldMk cId="4071242571" sldId="263"/>
            <ac:spMk id="4" creationId="{9B88F934-D4E1-43CB-B27E-6B79A68B8FAE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3" creationId="{0BABF38A-8A0D-492E-BD20-6CF4D46B50BD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5" creationId="{EB614023-3F38-44EB-8ABB-B52E5B9E222A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6" creationId="{8C5F9310-ED3E-45B9-9D97-AC0F2C89009B}"/>
          </ac:spMkLst>
        </pc:spChg>
        <pc:spChg chg="del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37" creationId="{8D2A0DB3-EF43-4032-9B27-954E12CCB688}"/>
          </ac:spMkLst>
        </pc:spChg>
        <pc:spChg chg="ad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71" creationId="{8651CFA9-6065-4243-AC48-858E359780B1}"/>
          </ac:spMkLst>
        </pc:spChg>
        <pc:spChg chg="add">
          <ac:chgData name="Aafjes,Bryan B.T." userId="9d98a1c6-002c-4038-9c5c-4e5cc6c79e70" providerId="ADAL" clId="{9AF1386B-A020-4106-9EF2-82F0FEA8C4DD}" dt="2021-10-07T08:55:50.864" v="253" actId="26606"/>
          <ac:spMkLst>
            <pc:docMk/>
            <pc:sldMk cId="4071242571" sldId="263"/>
            <ac:spMk id="73" creationId="{5A8C81AE-8F0D-49F3-9FB4-334B0DCDF195}"/>
          </ac:spMkLst>
        </pc:spChg>
        <pc:picChg chg="del mod">
          <ac:chgData name="Aafjes,Bryan B.T." userId="9d98a1c6-002c-4038-9c5c-4e5cc6c79e70" providerId="ADAL" clId="{9AF1386B-A020-4106-9EF2-82F0FEA8C4DD}" dt="2021-10-07T08:55:39.493" v="251" actId="478"/>
          <ac:picMkLst>
            <pc:docMk/>
            <pc:sldMk cId="4071242571" sldId="263"/>
            <ac:picMk id="13" creationId="{A7068B1B-194A-4E5C-B8E1-C2294346118B}"/>
          </ac:picMkLst>
        </pc:picChg>
        <pc:picChg chg="add del">
          <ac:chgData name="Aafjes,Bryan B.T." userId="9d98a1c6-002c-4038-9c5c-4e5cc6c79e70" providerId="ADAL" clId="{9AF1386B-A020-4106-9EF2-82F0FEA8C4DD}" dt="2021-10-07T08:52:59.507" v="250" actId="478"/>
          <ac:picMkLst>
            <pc:docMk/>
            <pc:sldMk cId="4071242571" sldId="263"/>
            <ac:picMk id="20" creationId="{2CFD60AD-66EC-48EC-942A-AD83CAD84AA8}"/>
          </ac:picMkLst>
        </pc:picChg>
        <pc:picChg chg="del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34" creationId="{1CB7E8AE-A3AC-4BB7-A5C6-F00EC697B265}"/>
          </ac:picMkLst>
        </pc:picChg>
        <pc:picChg chg="add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75" creationId="{29DA4B2B-B54E-43B4-A1A4-EB704F7F3D41}"/>
          </ac:picMkLst>
        </pc:picChg>
        <pc:picChg chg="add">
          <ac:chgData name="Aafjes,Bryan B.T." userId="9d98a1c6-002c-4038-9c5c-4e5cc6c79e70" providerId="ADAL" clId="{9AF1386B-A020-4106-9EF2-82F0FEA8C4DD}" dt="2021-10-07T08:55:50.864" v="253" actId="26606"/>
          <ac:picMkLst>
            <pc:docMk/>
            <pc:sldMk cId="4071242571" sldId="263"/>
            <ac:picMk id="77" creationId="{1C32610F-5445-4E12-87F6-F0591ABE7AD1}"/>
          </ac:picMkLst>
        </pc:picChg>
        <pc:picChg chg="add mod">
          <ac:chgData name="Aafjes,Bryan B.T." userId="9d98a1c6-002c-4038-9c5c-4e5cc6c79e70" providerId="ADAL" clId="{9AF1386B-A020-4106-9EF2-82F0FEA8C4DD}" dt="2021-10-07T08:56:19.167" v="258" actId="1076"/>
          <ac:picMkLst>
            <pc:docMk/>
            <pc:sldMk cId="4071242571" sldId="263"/>
            <ac:picMk id="1026" creationId="{0509E351-7E33-4467-A1CE-538754EE283E}"/>
          </ac:picMkLst>
        </pc:picChg>
      </pc:sldChg>
      <pc:sldChg chg="addSp delSp modSp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174149914" sldId="264"/>
        </pc:sldMkLst>
        <pc:spChg chg="add mod">
          <ac:chgData name="Aafjes,Bryan B.T." userId="9d98a1c6-002c-4038-9c5c-4e5cc6c79e70" providerId="ADAL" clId="{9AF1386B-A020-4106-9EF2-82F0FEA8C4DD}" dt="2021-10-07T10:47:28.740" v="1309" actId="20577"/>
          <ac:spMkLst>
            <pc:docMk/>
            <pc:sldMk cId="174149914" sldId="264"/>
            <ac:spMk id="12" creationId="{C689C0EC-3001-4F25-A131-EFF09DF61E1E}"/>
          </ac:spMkLst>
        </pc:spChg>
        <pc:picChg chg="add del">
          <ac:chgData name="Aafjes,Bryan B.T." userId="9d98a1c6-002c-4038-9c5c-4e5cc6c79e70" providerId="ADAL" clId="{9AF1386B-A020-4106-9EF2-82F0FEA8C4DD}" dt="2021-10-07T09:36:02.228" v="459" actId="22"/>
          <ac:picMkLst>
            <pc:docMk/>
            <pc:sldMk cId="174149914" sldId="264"/>
            <ac:picMk id="4" creationId="{A554854E-C06E-4D66-85CE-BF3A54F7D8B5}"/>
          </ac:picMkLst>
        </pc:picChg>
        <pc:picChg chg="mod">
          <ac:chgData name="Aafjes,Bryan B.T." userId="9d98a1c6-002c-4038-9c5c-4e5cc6c79e70" providerId="ADAL" clId="{9AF1386B-A020-4106-9EF2-82F0FEA8C4DD}" dt="2021-10-07T09:35:38.739" v="457"/>
          <ac:picMkLst>
            <pc:docMk/>
            <pc:sldMk cId="174149914" sldId="264"/>
            <ac:picMk id="5" creationId="{D2BEB048-7226-4054-B37B-7B8A96CE7B89}"/>
          </ac:picMkLst>
        </pc:picChg>
      </pc:sldChg>
      <pc:sldChg chg="add del">
        <pc:chgData name="Aafjes,Bryan B.T." userId="9d98a1c6-002c-4038-9c5c-4e5cc6c79e70" providerId="ADAL" clId="{9AF1386B-A020-4106-9EF2-82F0FEA8C4DD}" dt="2021-10-07T09:09:37.716" v="269" actId="47"/>
        <pc:sldMkLst>
          <pc:docMk/>
          <pc:sldMk cId="181881675" sldId="265"/>
        </pc:sldMkLst>
      </pc:sldChg>
      <pc:sldChg chg="addSp delSp modSp add mod or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2249977197" sldId="265"/>
        </pc:sldMkLst>
        <pc:picChg chg="add del">
          <ac:chgData name="Aafjes,Bryan B.T." userId="9d98a1c6-002c-4038-9c5c-4e5cc6c79e70" providerId="ADAL" clId="{9AF1386B-A020-4106-9EF2-82F0FEA8C4DD}" dt="2021-10-07T09:12:07.464" v="340" actId="478"/>
          <ac:picMkLst>
            <pc:docMk/>
            <pc:sldMk cId="2249977197" sldId="265"/>
            <ac:picMk id="4" creationId="{CA9AD622-DEAF-40CB-A3DD-BC9EFDA5FC6F}"/>
          </ac:picMkLst>
        </pc:picChg>
        <pc:picChg chg="add del mod">
          <ac:chgData name="Aafjes,Bryan B.T." userId="9d98a1c6-002c-4038-9c5c-4e5cc6c79e70" providerId="ADAL" clId="{9AF1386B-A020-4106-9EF2-82F0FEA8C4DD}" dt="2021-10-07T09:11:59.693" v="336" actId="22"/>
          <ac:picMkLst>
            <pc:docMk/>
            <pc:sldMk cId="2249977197" sldId="265"/>
            <ac:picMk id="8" creationId="{894FA8DF-91EF-4AF6-B063-4251E6527637}"/>
          </ac:picMkLst>
        </pc:picChg>
        <pc:picChg chg="add del">
          <ac:chgData name="Aafjes,Bryan B.T." userId="9d98a1c6-002c-4038-9c5c-4e5cc6c79e70" providerId="ADAL" clId="{9AF1386B-A020-4106-9EF2-82F0FEA8C4DD}" dt="2021-10-07T09:12:05.937" v="339" actId="22"/>
          <ac:picMkLst>
            <pc:docMk/>
            <pc:sldMk cId="2249977197" sldId="265"/>
            <ac:picMk id="10" creationId="{B35D4CF7-AB1F-45B8-AB70-144713D920B0}"/>
          </ac:picMkLst>
        </pc:picChg>
        <pc:picChg chg="add mod">
          <ac:chgData name="Aafjes,Bryan B.T." userId="9d98a1c6-002c-4038-9c5c-4e5cc6c79e70" providerId="ADAL" clId="{9AF1386B-A020-4106-9EF2-82F0FEA8C4DD}" dt="2021-10-07T09:13:55.533" v="350" actId="14100"/>
          <ac:picMkLst>
            <pc:docMk/>
            <pc:sldMk cId="2249977197" sldId="265"/>
            <ac:picMk id="12" creationId="{BD7A0908-7057-43D3-88CF-CAAB92B0E23C}"/>
          </ac:picMkLst>
        </pc:picChg>
      </pc:sldChg>
      <pc:sldChg chg="addSp delSp modSp add mod modTransition">
        <pc:chgData name="Aafjes,Bryan B.T." userId="9d98a1c6-002c-4038-9c5c-4e5cc6c79e70" providerId="ADAL" clId="{9AF1386B-A020-4106-9EF2-82F0FEA8C4DD}" dt="2021-10-07T12:07:14.330" v="1324" actId="1076"/>
        <pc:sldMkLst>
          <pc:docMk/>
          <pc:sldMk cId="1769794179" sldId="266"/>
        </pc:sldMkLst>
        <pc:spChg chg="mod">
          <ac:chgData name="Aafjes,Bryan B.T." userId="9d98a1c6-002c-4038-9c5c-4e5cc6c79e70" providerId="ADAL" clId="{9AF1386B-A020-4106-9EF2-82F0FEA8C4DD}" dt="2021-10-07T09:17:07.125" v="363" actId="20577"/>
          <ac:spMkLst>
            <pc:docMk/>
            <pc:sldMk cId="1769794179" sldId="266"/>
            <ac:spMk id="5" creationId="{9D2690E4-DAF5-43C5-B1CE-4F5D4BE93199}"/>
          </ac:spMkLst>
        </pc:spChg>
        <pc:picChg chg="del mod">
          <ac:chgData name="Aafjes,Bryan B.T." userId="9d98a1c6-002c-4038-9c5c-4e5cc6c79e70" providerId="ADAL" clId="{9AF1386B-A020-4106-9EF2-82F0FEA8C4DD}" dt="2021-10-07T12:07:09.070" v="1322" actId="21"/>
          <ac:picMkLst>
            <pc:docMk/>
            <pc:sldMk cId="1769794179" sldId="266"/>
            <ac:picMk id="4" creationId="{CA9AD622-DEAF-40CB-A3DD-BC9EFDA5FC6F}"/>
          </ac:picMkLst>
        </pc:picChg>
        <pc:picChg chg="add mod">
          <ac:chgData name="Aafjes,Bryan B.T." userId="9d98a1c6-002c-4038-9c5c-4e5cc6c79e70" providerId="ADAL" clId="{9AF1386B-A020-4106-9EF2-82F0FEA8C4DD}" dt="2021-10-07T12:07:14.330" v="1324" actId="1076"/>
          <ac:picMkLst>
            <pc:docMk/>
            <pc:sldMk cId="1769794179" sldId="266"/>
            <ac:picMk id="11" creationId="{5CBD4C3E-DA08-4173-ACAE-FA5414E0F6E9}"/>
          </ac:picMkLst>
        </pc:picChg>
      </pc:sldChg>
      <pc:sldChg chg="add del">
        <pc:chgData name="Aafjes,Bryan B.T." userId="9d98a1c6-002c-4038-9c5c-4e5cc6c79e70" providerId="ADAL" clId="{9AF1386B-A020-4106-9EF2-82F0FEA8C4DD}" dt="2021-10-07T09:09:38.651" v="270" actId="47"/>
        <pc:sldMkLst>
          <pc:docMk/>
          <pc:sldMk cId="3473124190" sldId="266"/>
        </pc:sldMkLst>
      </pc:sldChg>
      <pc:sldChg chg="addSp delSp modSp add mod modTransition">
        <pc:chgData name="Aafjes,Bryan B.T." userId="9d98a1c6-002c-4038-9c5c-4e5cc6c79e70" providerId="ADAL" clId="{9AF1386B-A020-4106-9EF2-82F0FEA8C4DD}" dt="2021-10-07T11:04:28.150" v="1318"/>
        <pc:sldMkLst>
          <pc:docMk/>
          <pc:sldMk cId="2046964557" sldId="267"/>
        </pc:sldMkLst>
        <pc:spChg chg="mod">
          <ac:chgData name="Aafjes,Bryan B.T." userId="9d98a1c6-002c-4038-9c5c-4e5cc6c79e70" providerId="ADAL" clId="{9AF1386B-A020-4106-9EF2-82F0FEA8C4DD}" dt="2021-10-07T09:18:44.527" v="409" actId="20577"/>
          <ac:spMkLst>
            <pc:docMk/>
            <pc:sldMk cId="2046964557" sldId="267"/>
            <ac:spMk id="5" creationId="{9D2690E4-DAF5-43C5-B1CE-4F5D4BE93199}"/>
          </ac:spMkLst>
        </pc:spChg>
        <pc:picChg chg="del">
          <ac:chgData name="Aafjes,Bryan B.T." userId="9d98a1c6-002c-4038-9c5c-4e5cc6c79e70" providerId="ADAL" clId="{9AF1386B-A020-4106-9EF2-82F0FEA8C4DD}" dt="2021-10-07T09:17:52.020" v="371" actId="478"/>
          <ac:picMkLst>
            <pc:docMk/>
            <pc:sldMk cId="2046964557" sldId="267"/>
            <ac:picMk id="4" creationId="{CA9AD622-DEAF-40CB-A3DD-BC9EFDA5FC6F}"/>
          </ac:picMkLst>
        </pc:picChg>
        <pc:picChg chg="add mod">
          <ac:chgData name="Aafjes,Bryan B.T." userId="9d98a1c6-002c-4038-9c5c-4e5cc6c79e70" providerId="ADAL" clId="{9AF1386B-A020-4106-9EF2-82F0FEA8C4DD}" dt="2021-10-07T09:18:02.417" v="373" actId="14100"/>
          <ac:picMkLst>
            <pc:docMk/>
            <pc:sldMk cId="2046964557" sldId="267"/>
            <ac:picMk id="8" creationId="{162DE061-082C-4CDA-966C-B1BEB0A826F6}"/>
          </ac:picMkLst>
        </pc:picChg>
      </pc:sldChg>
      <pc:sldMasterChg chg="modTransition modSldLayout">
        <pc:chgData name="Aafjes,Bryan B.T." userId="9d98a1c6-002c-4038-9c5c-4e5cc6c79e70" providerId="ADAL" clId="{9AF1386B-A020-4106-9EF2-82F0FEA8C4DD}" dt="2021-10-07T11:03:26.380" v="1311"/>
        <pc:sldMasterMkLst>
          <pc:docMk/>
          <pc:sldMasterMk cId="3480043389" sldId="2147483660"/>
        </pc:sldMasterMkLst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162746640" sldId="2147483661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586601760" sldId="2147483662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3034570930" sldId="2147483663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00676107" sldId="2147483664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424986510" sldId="2147483665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750404214" sldId="2147483666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922294635" sldId="2147483667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4085160805" sldId="2147483668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180960381" sldId="2147483669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335590466" sldId="2147483670"/>
          </pc:sldLayoutMkLst>
        </pc:sldLayoutChg>
        <pc:sldLayoutChg chg="modTransition">
          <pc:chgData name="Aafjes,Bryan B.T." userId="9d98a1c6-002c-4038-9c5c-4e5cc6c79e70" providerId="ADAL" clId="{9AF1386B-A020-4106-9EF2-82F0FEA8C4DD}" dt="2021-10-07T11:03:26.380" v="1311"/>
          <pc:sldLayoutMkLst>
            <pc:docMk/>
            <pc:sldMasterMk cId="3480043389" sldId="2147483660"/>
            <pc:sldLayoutMk cId="2847681014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0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4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B9354E3F-8A33-44FE-8523-1F18F40062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810" b="10938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8DC85-8F30-47BC-8896-8146D80B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nl-NL" sz="5400" dirty="0">
                <a:solidFill>
                  <a:srgbClr val="FFFFFF"/>
                </a:solidFill>
              </a:rPr>
              <a:t>Bartender App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4427F2D-2BE2-458D-BF15-BEC34646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nl-NL" sz="2200" dirty="0">
                <a:solidFill>
                  <a:srgbClr val="FFFFFF"/>
                </a:solidFill>
              </a:rPr>
              <a:t>Onderdeel van </a:t>
            </a:r>
            <a:r>
              <a:rPr lang="nl-NL" sz="2200" dirty="0" err="1">
                <a:solidFill>
                  <a:srgbClr val="FFFFFF"/>
                </a:solidFill>
              </a:rPr>
              <a:t>RigS</a:t>
            </a:r>
            <a:endParaRPr lang="nl-NL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484136-C0E7-478D-B00E-332096B0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Inhoud</a:t>
            </a:r>
          </a:p>
        </p:txBody>
      </p:sp>
      <p:pic>
        <p:nvPicPr>
          <p:cNvPr id="7" name="Graphic 6" descr="Robot met effen opvulling">
            <a:extLst>
              <a:ext uri="{FF2B5EF4-FFF2-40B4-BE49-F238E27FC236}">
                <a16:creationId xmlns:a16="http://schemas.microsoft.com/office/drawing/2014/main" id="{32A8036D-4601-4516-820C-4AD3F868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B420C6-9FD8-4059-B27B-199BBA85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nl-N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Waar hebben we deze sprint aan gewerkt?</a:t>
            </a:r>
          </a:p>
          <a:p>
            <a:pPr marL="571500" indent="-571500">
              <a:buFont typeface="+mj-lt"/>
              <a:buAutoNum type="romanUcPeriod"/>
            </a:pPr>
            <a:r>
              <a:rPr lang="nl-N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Wireframes</a:t>
            </a:r>
          </a:p>
          <a:p>
            <a:pPr marL="571500" indent="-571500">
              <a:buFont typeface="+mj-lt"/>
              <a:buAutoNum type="romanUcPeriod"/>
            </a:pPr>
            <a:r>
              <a:rPr lang="nl-N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  <a:p>
            <a:pPr marL="571500" indent="-571500">
              <a:buFont typeface="+mj-lt"/>
              <a:buAutoNum type="romanUcPeriod"/>
            </a:pPr>
            <a:r>
              <a:rPr lang="nl-N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sprint 2</a:t>
            </a:r>
          </a:p>
        </p:txBody>
      </p:sp>
    </p:spTree>
    <p:extLst>
      <p:ext uri="{BB962C8B-B14F-4D97-AF65-F5344CB8AC3E}">
        <p14:creationId xmlns:p14="http://schemas.microsoft.com/office/powerpoint/2010/main" val="166898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Multi-coloured sticky notes on a whiteboard">
            <a:extLst>
              <a:ext uri="{FF2B5EF4-FFF2-40B4-BE49-F238E27FC236}">
                <a16:creationId xmlns:a16="http://schemas.microsoft.com/office/drawing/2014/main" id="{1DA2A052-722F-438A-A174-5D388E1DFA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4000"/>
                    </a14:imgEffect>
                  </a14:imgLayer>
                </a14:imgProps>
              </a:ext>
            </a:extLst>
          </a:blip>
          <a:srcRect t="3319" b="12429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BF7913-14D2-4533-882F-312EC5F4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>
                <a:solidFill>
                  <a:srgbClr val="FFFFFF"/>
                </a:solidFill>
              </a:rPr>
              <a:t>Waar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hebben</a:t>
            </a:r>
            <a:r>
              <a:rPr lang="en-US" sz="5400" dirty="0">
                <a:solidFill>
                  <a:srgbClr val="FFFFFF"/>
                </a:solidFill>
              </a:rPr>
              <a:t> we </a:t>
            </a:r>
            <a:r>
              <a:rPr lang="en-US" sz="5400" dirty="0" err="1">
                <a:solidFill>
                  <a:srgbClr val="FFFFFF"/>
                </a:solidFill>
              </a:rPr>
              <a:t>deze</a:t>
            </a:r>
            <a:r>
              <a:rPr lang="en-US" sz="5400" dirty="0">
                <a:solidFill>
                  <a:srgbClr val="FFFFFF"/>
                </a:solidFill>
              </a:rPr>
              <a:t> sprint </a:t>
            </a:r>
            <a:r>
              <a:rPr lang="en-US" sz="5400" dirty="0" err="1">
                <a:solidFill>
                  <a:srgbClr val="FFFFFF"/>
                </a:solidFill>
              </a:rPr>
              <a:t>aan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gewerkt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4ACD33-629C-4A40-927F-9257C822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08" y="1856479"/>
            <a:ext cx="9781327" cy="4608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200" dirty="0" err="1"/>
              <a:t>Leren</a:t>
            </a:r>
            <a:r>
              <a:rPr lang="en-US" sz="2200" dirty="0"/>
              <a:t> Vue.js en Spring Boot (Java).</a:t>
            </a:r>
          </a:p>
          <a:p>
            <a:pPr>
              <a:buClr>
                <a:schemeClr val="bg1"/>
              </a:buClr>
            </a:pPr>
            <a:r>
              <a:rPr lang="en-US" sz="2200" dirty="0"/>
              <a:t>Wireframes.</a:t>
            </a:r>
          </a:p>
          <a:p>
            <a:pPr>
              <a:buClr>
                <a:schemeClr val="bg1"/>
              </a:buClr>
            </a:pPr>
            <a:r>
              <a:rPr lang="en-US" sz="2200" dirty="0" err="1"/>
              <a:t>Opzetten</a:t>
            </a:r>
            <a:r>
              <a:rPr lang="en-US" sz="2200" dirty="0"/>
              <a:t> front- en backend-</a:t>
            </a:r>
            <a:r>
              <a:rPr lang="en-US" sz="2200" dirty="0" err="1"/>
              <a:t>projecten</a:t>
            </a:r>
            <a:r>
              <a:rPr lang="en-US" sz="2200" dirty="0"/>
              <a:t>.</a:t>
            </a:r>
          </a:p>
          <a:p>
            <a:pPr>
              <a:buClr>
                <a:schemeClr val="bg1"/>
              </a:buClr>
            </a:pPr>
            <a:r>
              <a:rPr lang="en-US" sz="2200" dirty="0"/>
              <a:t>Database Library.</a:t>
            </a:r>
          </a:p>
          <a:p>
            <a:pPr>
              <a:buClr>
                <a:schemeClr val="bg1"/>
              </a:buClr>
            </a:pPr>
            <a:r>
              <a:rPr lang="en-US" sz="2200" dirty="0"/>
              <a:t>Agile SCRUM (Trelloboard).</a:t>
            </a:r>
          </a:p>
          <a:p>
            <a:pPr>
              <a:buClr>
                <a:schemeClr val="bg1"/>
              </a:buClr>
            </a:pPr>
            <a:endParaRPr lang="en-US" sz="2200" dirty="0"/>
          </a:p>
          <a:p>
            <a:pPr>
              <a:buClr>
                <a:schemeClr val="bg1"/>
              </a:buClr>
            </a:pPr>
            <a:endParaRPr lang="en-US" sz="2200" dirty="0"/>
          </a:p>
          <a:p>
            <a:pPr>
              <a:buClr>
                <a:schemeClr val="bg1"/>
              </a:buClr>
            </a:pPr>
            <a:endParaRPr lang="en-US" sz="2200" dirty="0"/>
          </a:p>
          <a:p>
            <a:pPr marL="0" indent="0">
              <a:buClr>
                <a:schemeClr val="bg1"/>
              </a:buClr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95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703D59-2CE6-4DA5-8E0E-A0A9EAC8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Wireframes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D2690E4-DAF5-43C5-B1CE-4F5D4BE93199}"/>
              </a:ext>
            </a:extLst>
          </p:cNvPr>
          <p:cNvSpPr txBox="1"/>
          <p:nvPr/>
        </p:nvSpPr>
        <p:spPr>
          <a:xfrm>
            <a:off x="838201" y="2264622"/>
            <a:ext cx="353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</a:t>
            </a:r>
            <a:r>
              <a:rPr lang="en-US" dirty="0" err="1"/>
              <a:t>overzicht</a:t>
            </a:r>
            <a:r>
              <a:rPr lang="en-US" dirty="0"/>
              <a:t>:</a:t>
            </a:r>
            <a:endParaRPr lang="nl-NL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BD7A0908-7057-43D3-88CF-CAAB92B0E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701" y="1843233"/>
            <a:ext cx="8877300" cy="50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703D59-2CE6-4DA5-8E0E-A0A9EAC8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Wireframes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D2690E4-DAF5-43C5-B1CE-4F5D4BE93199}"/>
              </a:ext>
            </a:extLst>
          </p:cNvPr>
          <p:cNvSpPr txBox="1"/>
          <p:nvPr/>
        </p:nvSpPr>
        <p:spPr>
          <a:xfrm>
            <a:off x="838201" y="2264622"/>
            <a:ext cx="353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details: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95946B62-7F2E-4EC4-AD92-4082CB615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738" y="1846914"/>
            <a:ext cx="8907262" cy="50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0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703D59-2CE6-4DA5-8E0E-A0A9EAC8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Wireframes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D2690E4-DAF5-43C5-B1CE-4F5D4BE93199}"/>
              </a:ext>
            </a:extLst>
          </p:cNvPr>
          <p:cNvSpPr txBox="1"/>
          <p:nvPr/>
        </p:nvSpPr>
        <p:spPr>
          <a:xfrm>
            <a:off x="838201" y="2264622"/>
            <a:ext cx="353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 order:</a:t>
            </a:r>
            <a:endParaRPr lang="nl-NL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5CBD4C3E-DA08-4173-ACAE-FA5414E0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983" y="1841547"/>
            <a:ext cx="8925017" cy="500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9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703D59-2CE6-4DA5-8E0E-A0A9EAC8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Wireframes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D2690E4-DAF5-43C5-B1CE-4F5D4BE93199}"/>
              </a:ext>
            </a:extLst>
          </p:cNvPr>
          <p:cNvSpPr txBox="1"/>
          <p:nvPr/>
        </p:nvSpPr>
        <p:spPr>
          <a:xfrm>
            <a:off x="838201" y="2264622"/>
            <a:ext cx="353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 overview: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62DE061-082C-4CDA-966C-B1BEB0A82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353" y="1843195"/>
            <a:ext cx="8884599" cy="50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1F0CCED-6F65-4F83-A76D-018E8D63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1026" name="Picture 2" descr="20 Outstanding Examples of Software Demos | Wyzowl">
            <a:extLst>
              <a:ext uri="{FF2B5EF4-FFF2-40B4-BE49-F238E27FC236}">
                <a16:creationId xmlns:a16="http://schemas.microsoft.com/office/drawing/2014/main" id="{0509E351-7E33-4467-A1CE-538754EE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6306" y="2385716"/>
            <a:ext cx="7839388" cy="391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D2BEB048-7226-4054-B37B-7B8A96CE7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5000"/>
                    </a14:imgEffect>
                  </a14:imgLayer>
                </a14:imgProps>
              </a:ext>
            </a:extLst>
          </a:blip>
          <a:srcRect b="15747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3655EB-1B50-4A66-B678-7F9662C2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Planning Sprint 2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C689C0EC-3001-4F25-A131-EFF09DF6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08" y="1856479"/>
            <a:ext cx="9781327" cy="34257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200" dirty="0" err="1"/>
              <a:t>Implementeren</a:t>
            </a:r>
            <a:r>
              <a:rPr lang="en-US" sz="2200" dirty="0"/>
              <a:t> orders in frontend.</a:t>
            </a:r>
          </a:p>
          <a:p>
            <a:pPr>
              <a:buClr>
                <a:schemeClr val="bg1"/>
              </a:buClr>
            </a:pPr>
            <a:r>
              <a:rPr lang="en-US" sz="2200" dirty="0" err="1"/>
              <a:t>Bijproducten</a:t>
            </a:r>
            <a:r>
              <a:rPr lang="en-US" sz="2200" dirty="0"/>
              <a:t> (</a:t>
            </a:r>
            <a:r>
              <a:rPr lang="en-US" sz="2200" dirty="0" err="1"/>
              <a:t>Bijvoorbeeld</a:t>
            </a:r>
            <a:r>
              <a:rPr lang="en-US" sz="2200" dirty="0"/>
              <a:t> </a:t>
            </a:r>
            <a:r>
              <a:rPr lang="en-US" sz="2200" dirty="0" err="1"/>
              <a:t>mayonaise</a:t>
            </a:r>
            <a:r>
              <a:rPr lang="en-US" sz="2200" dirty="0"/>
              <a:t> of ketchup </a:t>
            </a:r>
            <a:r>
              <a:rPr lang="en-US" sz="2200" dirty="0" err="1"/>
              <a:t>bij</a:t>
            </a:r>
            <a:r>
              <a:rPr lang="en-US" sz="2200" dirty="0"/>
              <a:t> </a:t>
            </a:r>
            <a:r>
              <a:rPr lang="en-US" sz="2200" dirty="0" err="1"/>
              <a:t>friet</a:t>
            </a:r>
            <a:r>
              <a:rPr lang="en-US" sz="2200" dirty="0"/>
              <a:t>)</a:t>
            </a:r>
          </a:p>
          <a:p>
            <a:pPr>
              <a:buClr>
                <a:schemeClr val="bg1"/>
              </a:buClr>
            </a:pPr>
            <a:r>
              <a:rPr lang="en-US" sz="2200" dirty="0"/>
              <a:t>(Unit)-testing</a:t>
            </a:r>
          </a:p>
          <a:p>
            <a:pPr>
              <a:buClr>
                <a:schemeClr val="bg1"/>
              </a:buClr>
            </a:pPr>
            <a:r>
              <a:rPr lang="en-US" sz="2200" dirty="0" err="1"/>
              <a:t>Implementeren</a:t>
            </a:r>
            <a:r>
              <a:rPr lang="en-US" sz="2200" dirty="0"/>
              <a:t> </a:t>
            </a:r>
            <a:r>
              <a:rPr lang="en-US" sz="2200" dirty="0" err="1"/>
              <a:t>aanpassen</a:t>
            </a:r>
            <a:r>
              <a:rPr lang="en-US" sz="2200" dirty="0"/>
              <a:t> orders (front- en backend).</a:t>
            </a:r>
          </a:p>
          <a:p>
            <a:pPr>
              <a:buClr>
                <a:schemeClr val="bg1"/>
              </a:buClr>
            </a:pPr>
            <a:r>
              <a:rPr lang="en-US" sz="2200" dirty="0"/>
              <a:t>Contact met embedded software over Mocking  Robot API.</a:t>
            </a:r>
          </a:p>
          <a:p>
            <a:pPr>
              <a:buClr>
                <a:schemeClr val="bg1"/>
              </a:buClr>
            </a:pPr>
            <a:r>
              <a:rPr lang="en-US" sz="2200" dirty="0" err="1"/>
              <a:t>Functionele</a:t>
            </a:r>
            <a:r>
              <a:rPr lang="en-US" sz="2200" dirty="0"/>
              <a:t> en </a:t>
            </a:r>
            <a:r>
              <a:rPr lang="en-US" sz="2200" dirty="0" err="1"/>
              <a:t>technische-ontwerp</a:t>
            </a:r>
            <a:r>
              <a:rPr lang="en-US" sz="2200" dirty="0"/>
              <a:t> </a:t>
            </a:r>
            <a:r>
              <a:rPr lang="en-US" sz="2200" dirty="0" err="1"/>
              <a:t>documentatie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14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216B857435A74CBEBD3F911CD7DEF2" ma:contentTypeVersion="14" ma:contentTypeDescription="Een nieuw document maken." ma:contentTypeScope="" ma:versionID="7adaafd8237841aed4c882a02b5df6ac">
  <xsd:schema xmlns:xsd="http://www.w3.org/2001/XMLSchema" xmlns:xs="http://www.w3.org/2001/XMLSchema" xmlns:p="http://schemas.microsoft.com/office/2006/metadata/properties" xmlns:ns3="edf72ece-323a-4fff-97d1-42040486572c" xmlns:ns4="e59fc1db-72ae-4989-b675-1968d7635609" targetNamespace="http://schemas.microsoft.com/office/2006/metadata/properties" ma:root="true" ma:fieldsID="e3c9261e369fc79adf62f9697943b0bd" ns3:_="" ns4:_="">
    <xsd:import namespace="edf72ece-323a-4fff-97d1-42040486572c"/>
    <xsd:import namespace="e59fc1db-72ae-4989-b675-1968d763560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72ece-323a-4fff-97d1-4204048657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int-hash delen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9fc1db-72ae-4989-b675-1968d76356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6CB249-B4F5-4546-AE58-78EB54128ED0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e59fc1db-72ae-4989-b675-1968d7635609"/>
    <ds:schemaRef ds:uri="http://schemas.microsoft.com/office/2006/metadata/properties"/>
    <ds:schemaRef ds:uri="http://schemas.microsoft.com/office/infopath/2007/PartnerControls"/>
    <ds:schemaRef ds:uri="edf72ece-323a-4fff-97d1-42040486572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E29A547-36A7-4816-ABE3-06742F0D33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947A48-2B29-4310-A48B-F830F03780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72ece-323a-4fff-97d1-42040486572c"/>
    <ds:schemaRef ds:uri="e59fc1db-72ae-4989-b675-1968d76356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112</Words>
  <Application>Microsoft Office PowerPoint</Application>
  <PresentationFormat>Breedbeeld</PresentationFormat>
  <Paragraphs>31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AvenirNext LT Pro Medium</vt:lpstr>
      <vt:lpstr>BlockprintVTI</vt:lpstr>
      <vt:lpstr>Bartender App</vt:lpstr>
      <vt:lpstr>Inhoud</vt:lpstr>
      <vt:lpstr>Waar hebben we deze sprint aan gewerkt?</vt:lpstr>
      <vt:lpstr>Wireframes</vt:lpstr>
      <vt:lpstr>Wireframes</vt:lpstr>
      <vt:lpstr>Wireframes</vt:lpstr>
      <vt:lpstr>Wireframes</vt:lpstr>
      <vt:lpstr>Demo</vt:lpstr>
      <vt:lpstr>Planning Sprint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App</dc:title>
  <dc:creator>Kalkers,Jurgen J.</dc:creator>
  <cp:lastModifiedBy>Aafjes,Bryan B.T.</cp:lastModifiedBy>
  <cp:revision>2</cp:revision>
  <dcterms:created xsi:type="dcterms:W3CDTF">2021-10-06T13:17:11Z</dcterms:created>
  <dcterms:modified xsi:type="dcterms:W3CDTF">2021-10-07T12:07:21Z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0x010100CA216B857435A74CBEBD3F911CD7DEF2</vt:lpwstr>
  </property>
</Properties>
</file>