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2B79C-019E-4E86-BB94-4D0EE8A17BF9}" v="290" dt="2021-11-04T09:22:28.870"/>
    <p1510:client id="{85710719-0025-E371-579D-5C0953854D2B}" v="466" dt="2021-11-04T09:20:35.654"/>
    <p1510:client id="{B08BCAEF-31A7-4F44-8986-3DCBDFDC0D17}" v="67" dt="2021-11-04T12:45:24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essen,Liam L.P." userId="65671520-2977-4522-ad60-72122e6b4ed2" providerId="ADAL" clId="{C4A1456A-F5A8-3744-8416-F17C90B7EAA6}"/>
    <pc:docChg chg="modSld">
      <pc:chgData name="Vaessen,Liam L.P." userId="65671520-2977-4522-ad60-72122e6b4ed2" providerId="ADAL" clId="{C4A1456A-F5A8-3744-8416-F17C90B7EAA6}" dt="2021-11-04T10:19:21.149" v="26" actId="20577"/>
      <pc:docMkLst>
        <pc:docMk/>
      </pc:docMkLst>
      <pc:sldChg chg="modSp mod">
        <pc:chgData name="Vaessen,Liam L.P." userId="65671520-2977-4522-ad60-72122e6b4ed2" providerId="ADAL" clId="{C4A1456A-F5A8-3744-8416-F17C90B7EAA6}" dt="2021-11-04T10:19:21.149" v="26" actId="20577"/>
        <pc:sldMkLst>
          <pc:docMk/>
          <pc:sldMk cId="529580236" sldId="258"/>
        </pc:sldMkLst>
        <pc:spChg chg="mod">
          <ac:chgData name="Vaessen,Liam L.P." userId="65671520-2977-4522-ad60-72122e6b4ed2" providerId="ADAL" clId="{C4A1456A-F5A8-3744-8416-F17C90B7EAA6}" dt="2021-11-04T10:19:21.149" v="26" actId="20577"/>
          <ac:spMkLst>
            <pc:docMk/>
            <pc:sldMk cId="529580236" sldId="258"/>
            <ac:spMk id="3" creationId="{A84ACD33-629C-4A40-927F-9257C822B31D}"/>
          </ac:spMkLst>
        </pc:spChg>
      </pc:sldChg>
    </pc:docChg>
  </pc:docChgLst>
  <pc:docChgLst>
    <pc:chgData name="Zogaj,Albion A." userId="7f95126d-fbb3-4221-bfe8-e969b6c7ad58" providerId="ADAL" clId="{7C82B79C-019E-4E86-BB94-4D0EE8A17BF9}"/>
    <pc:docChg chg="undo custSel modSld">
      <pc:chgData name="Zogaj,Albion A." userId="7f95126d-fbb3-4221-bfe8-e969b6c7ad58" providerId="ADAL" clId="{7C82B79C-019E-4E86-BB94-4D0EE8A17BF9}" dt="2021-11-04T09:22:28.870" v="285" actId="20577"/>
      <pc:docMkLst>
        <pc:docMk/>
      </pc:docMkLst>
      <pc:sldChg chg="modSp mod">
        <pc:chgData name="Zogaj,Albion A." userId="7f95126d-fbb3-4221-bfe8-e969b6c7ad58" providerId="ADAL" clId="{7C82B79C-019E-4E86-BB94-4D0EE8A17BF9}" dt="2021-11-04T09:22:28.870" v="285" actId="20577"/>
        <pc:sldMkLst>
          <pc:docMk/>
          <pc:sldMk cId="529580236" sldId="258"/>
        </pc:sldMkLst>
        <pc:spChg chg="mod">
          <ac:chgData name="Zogaj,Albion A." userId="7f95126d-fbb3-4221-bfe8-e969b6c7ad58" providerId="ADAL" clId="{7C82B79C-019E-4E86-BB94-4D0EE8A17BF9}" dt="2021-11-04T09:22:28.870" v="285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 mod">
        <pc:chgData name="Zogaj,Albion A." userId="7f95126d-fbb3-4221-bfe8-e969b6c7ad58" providerId="ADAL" clId="{7C82B79C-019E-4E86-BB94-4D0EE8A17BF9}" dt="2021-11-04T09:21:31.596" v="239" actId="20577"/>
        <pc:sldMkLst>
          <pc:docMk/>
          <pc:sldMk cId="174149914" sldId="264"/>
        </pc:sldMkLst>
        <pc:spChg chg="mod">
          <ac:chgData name="Zogaj,Albion A." userId="7f95126d-fbb3-4221-bfe8-e969b6c7ad58" providerId="ADAL" clId="{7C82B79C-019E-4E86-BB94-4D0EE8A17BF9}" dt="2021-11-04T09:21:31.596" v="239" actId="20577"/>
          <ac:spMkLst>
            <pc:docMk/>
            <pc:sldMk cId="174149914" sldId="264"/>
            <ac:spMk id="12" creationId="{C689C0EC-3001-4F25-A131-EFF09DF61E1E}"/>
          </ac:spMkLst>
        </pc:spChg>
      </pc:sldChg>
    </pc:docChg>
  </pc:docChgLst>
  <pc:docChgLst>
    <pc:chgData name="Legius,Quint Q.M.T.A.F." userId="S::450849@student.fontys.nl::8e2e396c-544a-4ca8-a12a-f259c72a2544" providerId="AD" clId="Web-{B08BCAEF-31A7-4F44-8986-3DCBDFDC0D17}"/>
    <pc:docChg chg="addSld modSld">
      <pc:chgData name="Legius,Quint Q.M.T.A.F." userId="S::450849@student.fontys.nl::8e2e396c-544a-4ca8-a12a-f259c72a2544" providerId="AD" clId="Web-{B08BCAEF-31A7-4F44-8986-3DCBDFDC0D17}" dt="2021-11-04T12:45:22.135" v="72" actId="20577"/>
      <pc:docMkLst>
        <pc:docMk/>
      </pc:docMkLst>
      <pc:sldChg chg="addSp delSp modSp">
        <pc:chgData name="Legius,Quint Q.M.T.A.F." userId="S::450849@student.fontys.nl::8e2e396c-544a-4ca8-a12a-f259c72a2544" providerId="AD" clId="Web-{B08BCAEF-31A7-4F44-8986-3DCBDFDC0D17}" dt="2021-11-04T12:42:00.827" v="34"/>
        <pc:sldMkLst>
          <pc:docMk/>
          <pc:sldMk cId="529580236" sldId="258"/>
        </pc:sldMkLst>
        <pc:spChg chg="mod">
          <ac:chgData name="Legius,Quint Q.M.T.A.F." userId="S::450849@student.fontys.nl::8e2e396c-544a-4ca8-a12a-f259c72a2544" providerId="AD" clId="Web-{B08BCAEF-31A7-4F44-8986-3DCBDFDC0D17}" dt="2021-11-04T12:41:50.373" v="33" actId="1076"/>
          <ac:spMkLst>
            <pc:docMk/>
            <pc:sldMk cId="529580236" sldId="258"/>
            <ac:spMk id="3" creationId="{A84ACD33-629C-4A40-927F-9257C822B31D}"/>
          </ac:spMkLst>
        </pc:spChg>
        <pc:picChg chg="add del mod">
          <ac:chgData name="Legius,Quint Q.M.T.A.F." userId="S::450849@student.fontys.nl::8e2e396c-544a-4ca8-a12a-f259c72a2544" providerId="AD" clId="Web-{B08BCAEF-31A7-4F44-8986-3DCBDFDC0D17}" dt="2021-11-04T12:42:00.827" v="34"/>
          <ac:picMkLst>
            <pc:docMk/>
            <pc:sldMk cId="529580236" sldId="258"/>
            <ac:picMk id="4" creationId="{EE235622-CAAA-4811-AF82-0B2D923E2C6F}"/>
          </ac:picMkLst>
        </pc:picChg>
        <pc:picChg chg="mod">
          <ac:chgData name="Legius,Quint Q.M.T.A.F." userId="S::450849@student.fontys.nl::8e2e396c-544a-4ca8-a12a-f259c72a2544" providerId="AD" clId="Web-{B08BCAEF-31A7-4F44-8986-3DCBDFDC0D17}" dt="2021-11-04T12:40:14.243" v="27" actId="1076"/>
          <ac:picMkLst>
            <pc:docMk/>
            <pc:sldMk cId="529580236" sldId="258"/>
            <ac:picMk id="5" creationId="{1DA2A052-722F-438A-A174-5D388E1DFA26}"/>
          </ac:picMkLst>
        </pc:picChg>
      </pc:sldChg>
      <pc:sldChg chg="addSp delSp modSp mod setBg">
        <pc:chgData name="Legius,Quint Q.M.T.A.F." userId="S::450849@student.fontys.nl::8e2e396c-544a-4ca8-a12a-f259c72a2544" providerId="AD" clId="Web-{B08BCAEF-31A7-4F44-8986-3DCBDFDC0D17}" dt="2021-11-04T12:42:23.938" v="37"/>
        <pc:sldMkLst>
          <pc:docMk/>
          <pc:sldMk cId="2771706581" sldId="265"/>
        </pc:sldMkLst>
        <pc:spChg chg="mo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3" creationId="{2815A976-0598-44F2-9F26-8FF448D67C9F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6" creationId="{8651CFA9-6065-4243-AC48-858E359780B1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7" creationId="{FBC8BBE5-981E-4B0B-9654-32B5668BFF31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8" creationId="{094C9708-F6A4-4956-B261-A4A2C4DFEBF7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3.379" v="3"/>
          <ac:spMkLst>
            <pc:docMk/>
            <pc:sldMk cId="2771706581" sldId="265"/>
            <ac:spMk id="9" creationId="{A4FB2F27-3F7D-440E-A905-86607A926A29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10" creationId="{592DB257-3E16-4A3C-9E28-4682828127AD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3.379" v="3"/>
          <ac:spMkLst>
            <pc:docMk/>
            <pc:sldMk cId="2771706581" sldId="265"/>
            <ac:spMk id="11" creationId="{AF678C14-A033-4139-BCA9-8382B039648B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2" creationId="{4AB8125F-0FD8-48CD-9F43-73E5494EA774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4" creationId="{0019DD6C-5899-4C07-864B-EB0A7D104ACF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6" creationId="{EBDFFBC1-15BD-428E-B8AF-ECF5D1B76DEB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17" creationId="{487685E6-1160-459B-8C70-301404C06C23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8" creationId="{EBFB3075-0323-4EB0-B1A5-776A0E709CEF}"/>
          </ac:spMkLst>
        </pc:spChg>
        <pc:picChg chg="add mod">
          <ac:chgData name="Legius,Quint Q.M.T.A.F." userId="S::450849@student.fontys.nl::8e2e396c-544a-4ca8-a12a-f259c72a2544" providerId="AD" clId="Web-{B08BCAEF-31A7-4F44-8986-3DCBDFDC0D17}" dt="2021-11-04T12:39:05.848" v="6"/>
          <ac:picMkLst>
            <pc:docMk/>
            <pc:sldMk cId="2771706581" sldId="265"/>
            <ac:picMk id="4" creationId="{A58032E6-D509-49D4-B2F0-F951343A3273}"/>
          </ac:picMkLst>
        </pc:picChg>
        <pc:picChg chg="add del mod">
          <ac:chgData name="Legius,Quint Q.M.T.A.F." userId="S::450849@student.fontys.nl::8e2e396c-544a-4ca8-a12a-f259c72a2544" providerId="AD" clId="Web-{B08BCAEF-31A7-4F44-8986-3DCBDFDC0D17}" dt="2021-11-04T12:42:23.938" v="37"/>
          <ac:picMkLst>
            <pc:docMk/>
            <pc:sldMk cId="2771706581" sldId="265"/>
            <ac:picMk id="5" creationId="{A79C8A59-6A53-4D7E-8811-60288169C6A5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39:03.379" v="3"/>
          <ac:picMkLst>
            <pc:docMk/>
            <pc:sldMk cId="2771706581" sldId="265"/>
            <ac:picMk id="13" creationId="{18CBEC9D-9F9B-4383-B986-DE5B184A9A74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39:03.379" v="3"/>
          <ac:picMkLst>
            <pc:docMk/>
            <pc:sldMk cId="2771706581" sldId="265"/>
            <ac:picMk id="15" creationId="{AFE52FC7-B3EF-46A4-B8CE-292164EC9281}"/>
          </ac:picMkLst>
        </pc:picChg>
      </pc:sldChg>
      <pc:sldChg chg="addSp delSp modSp new mod setBg">
        <pc:chgData name="Legius,Quint Q.M.T.A.F." userId="S::450849@student.fontys.nl::8e2e396c-544a-4ca8-a12a-f259c72a2544" providerId="AD" clId="Web-{B08BCAEF-31A7-4F44-8986-3DCBDFDC0D17}" dt="2021-11-04T12:45:22.135" v="72" actId="20577"/>
        <pc:sldMkLst>
          <pc:docMk/>
          <pc:sldMk cId="875697064" sldId="266"/>
        </pc:sldMkLst>
        <pc:spChg chg="mo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2" creationId="{2D6F1BBC-0520-4D2C-9378-839BEBC35CB7}"/>
          </ac:spMkLst>
        </pc:spChg>
        <pc:spChg chg="mod">
          <ac:chgData name="Legius,Quint Q.M.T.A.F." userId="S::450849@student.fontys.nl::8e2e396c-544a-4ca8-a12a-f259c72a2544" providerId="AD" clId="Web-{B08BCAEF-31A7-4F44-8986-3DCBDFDC0D17}" dt="2021-11-04T12:45:22.135" v="72" actId="20577"/>
          <ac:spMkLst>
            <pc:docMk/>
            <pc:sldMk cId="875697064" sldId="266"/>
            <ac:spMk id="3" creationId="{91A1C477-4562-4C61-9875-EAA820154D37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6" creationId="{0BABF38A-8A0D-492E-BD20-6CF4D46B50BD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8" creationId="{F1174801-1395-44C5-9B00-CCAC45C056E7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43:13.331" v="55"/>
          <ac:spMkLst>
            <pc:docMk/>
            <pc:sldMk cId="875697064" sldId="266"/>
            <ac:spMk id="9" creationId="{8651CFA9-6065-4243-AC48-858E359780B1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10" creationId="{8DBEE602-02D2-420A-AFC1-438A1699A5E5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43:13.331" v="55"/>
          <ac:spMkLst>
            <pc:docMk/>
            <pc:sldMk cId="875697064" sldId="266"/>
            <ac:spMk id="11" creationId="{5A8C81AE-8F0D-49F3-9FB4-334B0DCDF195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17" creationId="{B3FAB79E-1E1B-4287-B4EA-26E497404C89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19" creationId="{A22256D1-A993-4D2E-943C-2E87F8BFC629}"/>
          </ac:spMkLst>
        </pc:spChg>
        <pc:picChg chg="add mod">
          <ac:chgData name="Legius,Quint Q.M.T.A.F." userId="S::450849@student.fontys.nl::8e2e396c-544a-4ca8-a12a-f259c72a2544" providerId="AD" clId="Web-{B08BCAEF-31A7-4F44-8986-3DCBDFDC0D17}" dt="2021-11-04T12:43:13.362" v="56"/>
          <ac:picMkLst>
            <pc:docMk/>
            <pc:sldMk cId="875697064" sldId="266"/>
            <ac:picMk id="4" creationId="{A45968E2-6888-4D4A-A55D-8C05364EB86C}"/>
          </ac:picMkLst>
        </pc:picChg>
        <pc:picChg chg="add">
          <ac:chgData name="Legius,Quint Q.M.T.A.F." userId="S::450849@student.fontys.nl::8e2e396c-544a-4ca8-a12a-f259c72a2544" providerId="AD" clId="Web-{B08BCAEF-31A7-4F44-8986-3DCBDFDC0D17}" dt="2021-11-04T12:43:13.362" v="56"/>
          <ac:picMkLst>
            <pc:docMk/>
            <pc:sldMk cId="875697064" sldId="266"/>
            <ac:picMk id="7" creationId="{1CB7E8AE-A3AC-4BB7-A5C6-F00EC697B265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43:13.331" v="55"/>
          <ac:picMkLst>
            <pc:docMk/>
            <pc:sldMk cId="875697064" sldId="266"/>
            <ac:picMk id="13" creationId="{29DA4B2B-B54E-43B4-A1A4-EB704F7F3D41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43:13.331" v="55"/>
          <ac:picMkLst>
            <pc:docMk/>
            <pc:sldMk cId="875697064" sldId="266"/>
            <ac:picMk id="15" creationId="{1C32610F-5445-4E12-87F6-F0591ABE7AD1}"/>
          </ac:picMkLst>
        </pc:picChg>
      </pc:sldChg>
    </pc:docChg>
  </pc:docChgLst>
  <pc:docChgLst>
    <pc:chgData name="Legius,Quint Q.M.T.A.F." userId="S::450849@student.fontys.nl::8e2e396c-544a-4ca8-a12a-f259c72a2544" providerId="AD" clId="Web-{85710719-0025-E371-579D-5C0953854D2B}"/>
    <pc:docChg chg="addSld delSld modSld">
      <pc:chgData name="Legius,Quint Q.M.T.A.F." userId="S::450849@student.fontys.nl::8e2e396c-544a-4ca8-a12a-f259c72a2544" providerId="AD" clId="Web-{85710719-0025-E371-579D-5C0953854D2B}" dt="2021-11-04T09:20:35.654" v="457" actId="20577"/>
      <pc:docMkLst>
        <pc:docMk/>
      </pc:docMkLst>
      <pc:sldChg chg="modSp">
        <pc:chgData name="Legius,Quint Q.M.T.A.F." userId="S::450849@student.fontys.nl::8e2e396c-544a-4ca8-a12a-f259c72a2544" providerId="AD" clId="Web-{85710719-0025-E371-579D-5C0953854D2B}" dt="2021-11-04T08:55:59.945" v="201" actId="20577"/>
        <pc:sldMkLst>
          <pc:docMk/>
          <pc:sldMk cId="1668989356" sldId="257"/>
        </pc:sldMkLst>
        <pc:spChg chg="mod">
          <ac:chgData name="Legius,Quint Q.M.T.A.F." userId="S::450849@student.fontys.nl::8e2e396c-544a-4ca8-a12a-f259c72a2544" providerId="AD" clId="Web-{85710719-0025-E371-579D-5C0953854D2B}" dt="2021-11-04T08:55:59.945" v="201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">
        <pc:chgData name="Legius,Quint Q.M.T.A.F." userId="S::450849@student.fontys.nl::8e2e396c-544a-4ca8-a12a-f259c72a2544" providerId="AD" clId="Web-{85710719-0025-E371-579D-5C0953854D2B}" dt="2021-11-04T09:19:56.903" v="425" actId="20577"/>
        <pc:sldMkLst>
          <pc:docMk/>
          <pc:sldMk cId="529580236" sldId="258"/>
        </pc:sldMkLst>
        <pc:spChg chg="mod">
          <ac:chgData name="Legius,Quint Q.M.T.A.F." userId="S::450849@student.fontys.nl::8e2e396c-544a-4ca8-a12a-f259c72a2544" providerId="AD" clId="Web-{85710719-0025-E371-579D-5C0953854D2B}" dt="2021-11-04T09:19:56.903" v="425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del">
        <pc:chgData name="Legius,Quint Q.M.T.A.F." userId="S::450849@student.fontys.nl::8e2e396c-544a-4ca8-a12a-f259c72a2544" providerId="AD" clId="Web-{85710719-0025-E371-579D-5C0953854D2B}" dt="2021-11-04T08:50:03.781" v="135"/>
        <pc:sldMkLst>
          <pc:docMk/>
          <pc:sldMk cId="2058507679" sldId="260"/>
        </pc:sldMkLst>
      </pc:sldChg>
      <pc:sldChg chg="modSp">
        <pc:chgData name="Legius,Quint Q.M.T.A.F." userId="S::450849@student.fontys.nl::8e2e396c-544a-4ca8-a12a-f259c72a2544" providerId="AD" clId="Web-{85710719-0025-E371-579D-5C0953854D2B}" dt="2021-11-04T09:20:35.654" v="457" actId="20577"/>
        <pc:sldMkLst>
          <pc:docMk/>
          <pc:sldMk cId="174149914" sldId="264"/>
        </pc:sldMkLst>
        <pc:spChg chg="mod">
          <ac:chgData name="Legius,Quint Q.M.T.A.F." userId="S::450849@student.fontys.nl::8e2e396c-544a-4ca8-a12a-f259c72a2544" providerId="AD" clId="Web-{85710719-0025-E371-579D-5C0953854D2B}" dt="2021-11-04T09:17:03.132" v="271" actId="20577"/>
          <ac:spMkLst>
            <pc:docMk/>
            <pc:sldMk cId="174149914" sldId="264"/>
            <ac:spMk id="2" creationId="{683655EB-1B50-4A66-B678-7F9662C2CFB5}"/>
          </ac:spMkLst>
        </pc:spChg>
        <pc:spChg chg="mod">
          <ac:chgData name="Legius,Quint Q.M.T.A.F." userId="S::450849@student.fontys.nl::8e2e396c-544a-4ca8-a12a-f259c72a2544" providerId="AD" clId="Web-{85710719-0025-E371-579D-5C0953854D2B}" dt="2021-11-04T09:20:35.654" v="457" actId="20577"/>
          <ac:spMkLst>
            <pc:docMk/>
            <pc:sldMk cId="174149914" sldId="264"/>
            <ac:spMk id="12" creationId="{C689C0EC-3001-4F25-A131-EFF09DF61E1E}"/>
          </ac:spMkLst>
        </pc:spChg>
      </pc:sldChg>
      <pc:sldChg chg="del">
        <pc:chgData name="Legius,Quint Q.M.T.A.F." userId="S::450849@student.fontys.nl::8e2e396c-544a-4ca8-a12a-f259c72a2544" providerId="AD" clId="Web-{85710719-0025-E371-579D-5C0953854D2B}" dt="2021-11-04T08:50:03.781" v="136"/>
        <pc:sldMkLst>
          <pc:docMk/>
          <pc:sldMk cId="2249977197" sldId="265"/>
        </pc:sldMkLst>
      </pc:sldChg>
      <pc:sldChg chg="modSp new">
        <pc:chgData name="Legius,Quint Q.M.T.A.F." userId="S::450849@student.fontys.nl::8e2e396c-544a-4ca8-a12a-f259c72a2544" providerId="AD" clId="Web-{85710719-0025-E371-579D-5C0953854D2B}" dt="2021-11-04T09:20:14.091" v="444" actId="20577"/>
        <pc:sldMkLst>
          <pc:docMk/>
          <pc:sldMk cId="2771706581" sldId="265"/>
        </pc:sldMkLst>
        <pc:spChg chg="mod">
          <ac:chgData name="Legius,Quint Q.M.T.A.F." userId="S::450849@student.fontys.nl::8e2e396c-544a-4ca8-a12a-f259c72a2544" providerId="AD" clId="Web-{85710719-0025-E371-579D-5C0953854D2B}" dt="2021-11-04T08:56:06.710" v="206" actId="20577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Legius,Quint Q.M.T.A.F." userId="S::450849@student.fontys.nl::8e2e396c-544a-4ca8-a12a-f259c72a2544" providerId="AD" clId="Web-{85710719-0025-E371-579D-5C0953854D2B}" dt="2021-11-04T09:20:14.091" v="444" actId="20577"/>
          <ac:spMkLst>
            <pc:docMk/>
            <pc:sldMk cId="2771706581" sldId="265"/>
            <ac:spMk id="3" creationId="{2815A976-0598-44F2-9F26-8FF448D67C9F}"/>
          </ac:spMkLst>
        </pc:spChg>
      </pc:sldChg>
      <pc:sldChg chg="del">
        <pc:chgData name="Legius,Quint Q.M.T.A.F." userId="S::450849@student.fontys.nl::8e2e396c-544a-4ca8-a12a-f259c72a2544" providerId="AD" clId="Web-{85710719-0025-E371-579D-5C0953854D2B}" dt="2021-11-04T08:50:03.781" v="134"/>
        <pc:sldMkLst>
          <pc:docMk/>
          <pc:sldMk cId="1769794179" sldId="266"/>
        </pc:sldMkLst>
      </pc:sldChg>
      <pc:sldChg chg="del">
        <pc:chgData name="Legius,Quint Q.M.T.A.F." userId="S::450849@student.fontys.nl::8e2e396c-544a-4ca8-a12a-f259c72a2544" providerId="AD" clId="Web-{85710719-0025-E371-579D-5C0953854D2B}" dt="2021-11-04T08:50:03.781" v="133"/>
        <pc:sldMkLst>
          <pc:docMk/>
          <pc:sldMk cId="2046964557" sldId="267"/>
        </pc:sldMkLst>
      </pc:sldChg>
    </pc:docChg>
  </pc:docChgLst>
  <pc:docChgLst>
    <pc:chgData name="Aafjes,Bryan B.T." userId="9d98a1c6-002c-4038-9c5c-4e5cc6c79e70" providerId="ADAL" clId="{9AF1386B-A020-4106-9EF2-82F0FEA8C4DD}"/>
    <pc:docChg chg="undo custSel addSld delSld modSld sldOrd modMainMaster">
      <pc:chgData name="Aafjes,Bryan B.T." userId="9d98a1c6-002c-4038-9c5c-4e5cc6c79e70" providerId="ADAL" clId="{9AF1386B-A020-4106-9EF2-82F0FEA8C4DD}" dt="2021-10-07T12:07:14.330" v="1324" actId="1076"/>
      <pc:docMkLst>
        <pc:docMk/>
      </pc:docMkLst>
      <pc:sldChg chg="modSp modTransition modAnim">
        <pc:chgData name="Aafjes,Bryan B.T." userId="9d98a1c6-002c-4038-9c5c-4e5cc6c79e70" providerId="ADAL" clId="{9AF1386B-A020-4106-9EF2-82F0FEA8C4DD}" dt="2021-10-07T11:04:28.150" v="1318"/>
        <pc:sldMkLst>
          <pc:docMk/>
          <pc:sldMk cId="3960210898" sldId="256"/>
        </pc:sldMkLst>
        <pc:spChg chg="mod">
          <ac:chgData name="Aafjes,Bryan B.T." userId="9d98a1c6-002c-4038-9c5c-4e5cc6c79e70" providerId="ADAL" clId="{9AF1386B-A020-4106-9EF2-82F0FEA8C4DD}" dt="2021-10-07T08:48:28.940" v="25" actId="20577"/>
          <ac:spMkLst>
            <pc:docMk/>
            <pc:sldMk cId="3960210898" sldId="256"/>
            <ac:spMk id="2" creationId="{9CE8DC85-8F30-47BC-8896-8146D80B5976}"/>
          </ac:spMkLst>
        </pc:spChg>
      </pc:sldChg>
      <pc:sldChg chg="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1668989356" sldId="257"/>
        </pc:sldMkLst>
        <pc:spChg chg="mod">
          <ac:chgData name="Aafjes,Bryan B.T." userId="9d98a1c6-002c-4038-9c5c-4e5cc6c79e70" providerId="ADAL" clId="{9AF1386B-A020-4106-9EF2-82F0FEA8C4DD}" dt="2021-10-07T09:26:24.972" v="425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 mod modTransition modAnim">
        <pc:chgData name="Aafjes,Bryan B.T." userId="9d98a1c6-002c-4038-9c5c-4e5cc6c79e70" providerId="ADAL" clId="{9AF1386B-A020-4106-9EF2-82F0FEA8C4DD}" dt="2021-10-07T11:04:28.150" v="1318"/>
        <pc:sldMkLst>
          <pc:docMk/>
          <pc:sldMk cId="529580236" sldId="258"/>
        </pc:sldMkLst>
        <pc:spChg chg="mod">
          <ac:chgData name="Aafjes,Bryan B.T." userId="9d98a1c6-002c-4038-9c5c-4e5cc6c79e70" providerId="ADAL" clId="{9AF1386B-A020-4106-9EF2-82F0FEA8C4DD}" dt="2021-10-07T08:49:48.077" v="159" actId="20577"/>
          <ac:spMkLst>
            <pc:docMk/>
            <pc:sldMk cId="529580236" sldId="258"/>
            <ac:spMk id="2" creationId="{E6BF7913-14D2-4533-882F-312EC5F46BF1}"/>
          </ac:spMkLst>
        </pc:spChg>
        <pc:spChg chg="mod">
          <ac:chgData name="Aafjes,Bryan B.T." userId="9d98a1c6-002c-4038-9c5c-4e5cc6c79e70" providerId="ADAL" clId="{9AF1386B-A020-4106-9EF2-82F0FEA8C4DD}" dt="2021-10-07T10:45:01.511" v="1125" actId="20577"/>
          <ac:spMkLst>
            <pc:docMk/>
            <pc:sldMk cId="529580236" sldId="258"/>
            <ac:spMk id="3" creationId="{A84ACD33-629C-4A40-927F-9257C822B31D}"/>
          </ac:spMkLst>
        </pc:spChg>
        <pc:picChg chg="mod">
          <ac:chgData name="Aafjes,Bryan B.T." userId="9d98a1c6-002c-4038-9c5c-4e5cc6c79e70" providerId="ADAL" clId="{9AF1386B-A020-4106-9EF2-82F0FEA8C4DD}" dt="2021-10-07T08:50:26.283" v="231"/>
          <ac:picMkLst>
            <pc:docMk/>
            <pc:sldMk cId="529580236" sldId="258"/>
            <ac:picMk id="5" creationId="{1DA2A052-722F-438A-A174-5D388E1DFA26}"/>
          </ac:picMkLst>
        </pc:picChg>
      </pc:sldChg>
      <pc:sldChg chg="del">
        <pc:chgData name="Aafjes,Bryan B.T." userId="9d98a1c6-002c-4038-9c5c-4e5cc6c79e70" providerId="ADAL" clId="{9AF1386B-A020-4106-9EF2-82F0FEA8C4DD}" dt="2021-10-07T08:50:41.841" v="232" actId="47"/>
        <pc:sldMkLst>
          <pc:docMk/>
          <pc:sldMk cId="105818975" sldId="259"/>
        </pc:sldMkLst>
      </pc:sldChg>
      <pc:sldChg chg="addSp delSp modSp mod modTransition setBg">
        <pc:chgData name="Aafjes,Bryan B.T." userId="9d98a1c6-002c-4038-9c5c-4e5cc6c79e70" providerId="ADAL" clId="{9AF1386B-A020-4106-9EF2-82F0FEA8C4DD}" dt="2021-10-07T12:07:09.982" v="1323"/>
        <pc:sldMkLst>
          <pc:docMk/>
          <pc:sldMk cId="2058507679" sldId="260"/>
        </pc:sldMkLst>
        <pc:spChg chg="mo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" creationId="{82703D59-2CE6-4DA5-8E0E-A0A9EAC89E3E}"/>
          </ac:spMkLst>
        </pc:spChg>
        <pc:spChg chg="add mod">
          <ac:chgData name="Aafjes,Bryan B.T." userId="9d98a1c6-002c-4038-9c5c-4e5cc6c79e70" providerId="ADAL" clId="{9AF1386B-A020-4106-9EF2-82F0FEA8C4DD}" dt="2021-10-07T09:13:22.260" v="343" actId="1076"/>
          <ac:spMkLst>
            <pc:docMk/>
            <pc:sldMk cId="2058507679" sldId="260"/>
            <ac:spMk id="5" creationId="{9D2690E4-DAF5-43C5-B1CE-4F5D4BE93199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6" creationId="{0BABF38A-8A0D-492E-BD20-6CF4D46B50BD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9" creationId="{0BABF38A-8A0D-492E-BD20-6CF4D46B50BD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3" creationId="{F1174801-1395-44C5-9B00-CCAC45C056E7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5" creationId="{8BADB362-9771-4A3C-B9E5-6777F34C5041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16" creationId="{F1174801-1395-44C5-9B00-CCAC45C056E7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7" creationId="{EE0EF321-8351-49AB-BA30-A90615C80EEA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18" creationId="{1F491198-AF87-4E71-AAD9-AE427363C1B5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9" creationId="{7F729D3C-986A-4A27-A9FF-0A07A0959FEA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0" creationId="{4C2E1C05-3303-4DCD-9685-3BDE5AEFE174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1" creationId="{D7F2E59A-66C6-4BE2-B3FB-D5DE585D2531}"/>
          </ac:spMkLst>
        </pc:spChg>
        <pc:picChg chg="add del mod">
          <ac:chgData name="Aafjes,Bryan B.T." userId="9d98a1c6-002c-4038-9c5c-4e5cc6c79e70" providerId="ADAL" clId="{9AF1386B-A020-4106-9EF2-82F0FEA8C4DD}" dt="2021-10-07T09:17:08.819" v="364" actId="478"/>
          <ac:picMkLst>
            <pc:docMk/>
            <pc:sldMk cId="2058507679" sldId="260"/>
            <ac:picMk id="4" creationId="{CA9AD622-DEAF-40CB-A3DD-BC9EFDA5FC6F}"/>
          </ac:picMkLst>
        </pc:picChg>
        <pc:picChg chg="add">
          <ac:chgData name="Aafjes,Bryan B.T." userId="9d98a1c6-002c-4038-9c5c-4e5cc6c79e70" providerId="ADAL" clId="{9AF1386B-A020-4106-9EF2-82F0FEA8C4DD}" dt="2021-10-07T09:09:27.388" v="268" actId="26606"/>
          <ac:picMkLst>
            <pc:docMk/>
            <pc:sldMk cId="2058507679" sldId="260"/>
            <ac:picMk id="7" creationId="{1CB7E8AE-A3AC-4BB7-A5C6-F00EC697B265}"/>
          </ac:picMkLst>
        </pc:picChg>
        <pc:picChg chg="del mod">
          <ac:chgData name="Aafjes,Bryan B.T." userId="9d98a1c6-002c-4038-9c5c-4e5cc6c79e70" providerId="ADAL" clId="{9AF1386B-A020-4106-9EF2-82F0FEA8C4DD}" dt="2021-10-07T08:51:04.536" v="240" actId="478"/>
          <ac:picMkLst>
            <pc:docMk/>
            <pc:sldMk cId="2058507679" sldId="260"/>
            <ac:picMk id="8" creationId="{BE0EA22E-BECE-4EF9-884F-2C6F71AEE25A}"/>
          </ac:picMkLst>
        </pc:picChg>
        <pc:picChg chg="del mod">
          <ac:chgData name="Aafjes,Bryan B.T." userId="9d98a1c6-002c-4038-9c5c-4e5cc6c79e70" providerId="ADAL" clId="{9AF1386B-A020-4106-9EF2-82F0FEA8C4DD}" dt="2021-10-07T08:51:04.998" v="242" actId="478"/>
          <ac:picMkLst>
            <pc:docMk/>
            <pc:sldMk cId="2058507679" sldId="260"/>
            <ac:picMk id="10" creationId="{9B9794F2-FCDB-400A-9CCE-0754411EE5EE}"/>
          </ac:picMkLst>
        </pc:picChg>
        <pc:picChg chg="add del">
          <ac:chgData name="Aafjes,Bryan B.T." userId="9d98a1c6-002c-4038-9c5c-4e5cc6c79e70" providerId="ADAL" clId="{9AF1386B-A020-4106-9EF2-82F0FEA8C4DD}" dt="2021-10-07T09:09:05.979" v="265" actId="26606"/>
          <ac:picMkLst>
            <pc:docMk/>
            <pc:sldMk cId="2058507679" sldId="260"/>
            <ac:picMk id="11" creationId="{1CB7E8AE-A3AC-4BB7-A5C6-F00EC697B265}"/>
          </ac:picMkLst>
        </pc:picChg>
        <pc:picChg chg="add mod">
          <ac:chgData name="Aafjes,Bryan B.T." userId="9d98a1c6-002c-4038-9c5c-4e5cc6c79e70" providerId="ADAL" clId="{9AF1386B-A020-4106-9EF2-82F0FEA8C4DD}" dt="2021-10-07T12:07:09.982" v="1323"/>
          <ac:picMkLst>
            <pc:docMk/>
            <pc:sldMk cId="2058507679" sldId="260"/>
            <ac:picMk id="11" creationId="{95946B62-7F2E-4EC4-AD92-4082CB6154A6}"/>
          </ac:picMkLst>
        </pc:picChg>
        <pc:picChg chg="del">
          <ac:chgData name="Aafjes,Bryan B.T." userId="9d98a1c6-002c-4038-9c5c-4e5cc6c79e70" providerId="ADAL" clId="{9AF1386B-A020-4106-9EF2-82F0FEA8C4DD}" dt="2021-10-07T08:51:04.068" v="238" actId="478"/>
          <ac:picMkLst>
            <pc:docMk/>
            <pc:sldMk cId="2058507679" sldId="260"/>
            <ac:picMk id="12" creationId="{CAEB08C2-B352-4723-AC8F-0E1183D7BEA3}"/>
          </ac:picMkLst>
        </pc:picChg>
        <pc:picChg chg="del mod">
          <ac:chgData name="Aafjes,Bryan B.T." userId="9d98a1c6-002c-4038-9c5c-4e5cc6c79e70" providerId="ADAL" clId="{9AF1386B-A020-4106-9EF2-82F0FEA8C4DD}" dt="2021-10-07T08:51:05.455" v="244" actId="478"/>
          <ac:picMkLst>
            <pc:docMk/>
            <pc:sldMk cId="2058507679" sldId="260"/>
            <ac:picMk id="14" creationId="{688568AF-3F95-4540-B0E4-36D7E19E20C8}"/>
          </ac:picMkLst>
        </pc:picChg>
        <pc:picChg chg="add del mod">
          <ac:chgData name="Aafjes,Bryan B.T." userId="9d98a1c6-002c-4038-9c5c-4e5cc6c79e70" providerId="ADAL" clId="{9AF1386B-A020-4106-9EF2-82F0FEA8C4DD}" dt="2021-10-07T12:07:05.190" v="1319" actId="21"/>
          <ac:picMkLst>
            <pc:docMk/>
            <pc:sldMk cId="2058507679" sldId="260"/>
            <ac:picMk id="23" creationId="{0CD1E6B4-350A-4E9B-8AF7-8750F4A3D2AD}"/>
          </ac:picMkLst>
        </pc:picChg>
      </pc:sldChg>
      <pc:sldChg chg="del">
        <pc:chgData name="Aafjes,Bryan B.T." userId="9d98a1c6-002c-4038-9c5c-4e5cc6c79e70" providerId="ADAL" clId="{9AF1386B-A020-4106-9EF2-82F0FEA8C4DD}" dt="2021-10-07T08:51:02.006" v="237" actId="47"/>
        <pc:sldMkLst>
          <pc:docMk/>
          <pc:sldMk cId="1289973274" sldId="261"/>
        </pc:sldMkLst>
      </pc:sldChg>
      <pc:sldChg chg="del">
        <pc:chgData name="Aafjes,Bryan B.T." userId="9d98a1c6-002c-4038-9c5c-4e5cc6c79e70" providerId="ADAL" clId="{9AF1386B-A020-4106-9EF2-82F0FEA8C4DD}" dt="2021-10-07T08:50:57.483" v="236" actId="47"/>
        <pc:sldMkLst>
          <pc:docMk/>
          <pc:sldMk cId="1875701667" sldId="262"/>
        </pc:sldMkLst>
      </pc:sldChg>
      <pc:sldChg chg="addSp delSp 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4071242571" sldId="263"/>
        </pc:sldMkLst>
        <pc:spChg chg="mo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2" creationId="{71F0CCED-6F65-4F83-A76D-018E8D63E13E}"/>
          </ac:spMkLst>
        </pc:spChg>
        <pc:spChg chg="add del mod">
          <ac:chgData name="Aafjes,Bryan B.T." userId="9d98a1c6-002c-4038-9c5c-4e5cc6c79e70" providerId="ADAL" clId="{9AF1386B-A020-4106-9EF2-82F0FEA8C4DD}" dt="2021-10-07T08:55:55.620" v="254" actId="478"/>
          <ac:spMkLst>
            <pc:docMk/>
            <pc:sldMk cId="4071242571" sldId="263"/>
            <ac:spMk id="4" creationId="{9B88F934-D4E1-43CB-B27E-6B79A68B8FAE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3" creationId="{0BABF38A-8A0D-492E-BD20-6CF4D46B50BD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5" creationId="{EB614023-3F38-44EB-8ABB-B52E5B9E222A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6" creationId="{8C5F9310-ED3E-45B9-9D97-AC0F2C89009B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7" creationId="{8D2A0DB3-EF43-4032-9B27-954E12CCB688}"/>
          </ac:spMkLst>
        </pc:spChg>
        <pc:spChg chg="ad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71" creationId="{8651CFA9-6065-4243-AC48-858E359780B1}"/>
          </ac:spMkLst>
        </pc:spChg>
        <pc:spChg chg="ad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73" creationId="{5A8C81AE-8F0D-49F3-9FB4-334B0DCDF195}"/>
          </ac:spMkLst>
        </pc:spChg>
        <pc:picChg chg="del mod">
          <ac:chgData name="Aafjes,Bryan B.T." userId="9d98a1c6-002c-4038-9c5c-4e5cc6c79e70" providerId="ADAL" clId="{9AF1386B-A020-4106-9EF2-82F0FEA8C4DD}" dt="2021-10-07T08:55:39.493" v="251" actId="478"/>
          <ac:picMkLst>
            <pc:docMk/>
            <pc:sldMk cId="4071242571" sldId="263"/>
            <ac:picMk id="13" creationId="{A7068B1B-194A-4E5C-B8E1-C2294346118B}"/>
          </ac:picMkLst>
        </pc:picChg>
        <pc:picChg chg="add del">
          <ac:chgData name="Aafjes,Bryan B.T." userId="9d98a1c6-002c-4038-9c5c-4e5cc6c79e70" providerId="ADAL" clId="{9AF1386B-A020-4106-9EF2-82F0FEA8C4DD}" dt="2021-10-07T08:52:59.507" v="250" actId="478"/>
          <ac:picMkLst>
            <pc:docMk/>
            <pc:sldMk cId="4071242571" sldId="263"/>
            <ac:picMk id="20" creationId="{2CFD60AD-66EC-48EC-942A-AD83CAD84AA8}"/>
          </ac:picMkLst>
        </pc:picChg>
        <pc:picChg chg="del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34" creationId="{1CB7E8AE-A3AC-4BB7-A5C6-F00EC697B265}"/>
          </ac:picMkLst>
        </pc:picChg>
        <pc:picChg chg="add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75" creationId="{29DA4B2B-B54E-43B4-A1A4-EB704F7F3D41}"/>
          </ac:picMkLst>
        </pc:picChg>
        <pc:picChg chg="add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77" creationId="{1C32610F-5445-4E12-87F6-F0591ABE7AD1}"/>
          </ac:picMkLst>
        </pc:picChg>
        <pc:picChg chg="add mod">
          <ac:chgData name="Aafjes,Bryan B.T." userId="9d98a1c6-002c-4038-9c5c-4e5cc6c79e70" providerId="ADAL" clId="{9AF1386B-A020-4106-9EF2-82F0FEA8C4DD}" dt="2021-10-07T08:56:19.167" v="258" actId="1076"/>
          <ac:picMkLst>
            <pc:docMk/>
            <pc:sldMk cId="4071242571" sldId="263"/>
            <ac:picMk id="1026" creationId="{0509E351-7E33-4467-A1CE-538754EE283E}"/>
          </ac:picMkLst>
        </pc:picChg>
      </pc:sldChg>
      <pc:sldChg chg="addSp delSp 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174149914" sldId="264"/>
        </pc:sldMkLst>
        <pc:spChg chg="add mod">
          <ac:chgData name="Aafjes,Bryan B.T." userId="9d98a1c6-002c-4038-9c5c-4e5cc6c79e70" providerId="ADAL" clId="{9AF1386B-A020-4106-9EF2-82F0FEA8C4DD}" dt="2021-10-07T10:47:28.740" v="1309" actId="20577"/>
          <ac:spMkLst>
            <pc:docMk/>
            <pc:sldMk cId="174149914" sldId="264"/>
            <ac:spMk id="12" creationId="{C689C0EC-3001-4F25-A131-EFF09DF61E1E}"/>
          </ac:spMkLst>
        </pc:spChg>
        <pc:picChg chg="add del">
          <ac:chgData name="Aafjes,Bryan B.T." userId="9d98a1c6-002c-4038-9c5c-4e5cc6c79e70" providerId="ADAL" clId="{9AF1386B-A020-4106-9EF2-82F0FEA8C4DD}" dt="2021-10-07T09:36:02.228" v="459" actId="22"/>
          <ac:picMkLst>
            <pc:docMk/>
            <pc:sldMk cId="174149914" sldId="264"/>
            <ac:picMk id="4" creationId="{A554854E-C06E-4D66-85CE-BF3A54F7D8B5}"/>
          </ac:picMkLst>
        </pc:picChg>
        <pc:picChg chg="mod">
          <ac:chgData name="Aafjes,Bryan B.T." userId="9d98a1c6-002c-4038-9c5c-4e5cc6c79e70" providerId="ADAL" clId="{9AF1386B-A020-4106-9EF2-82F0FEA8C4DD}" dt="2021-10-07T09:35:38.739" v="457"/>
          <ac:picMkLst>
            <pc:docMk/>
            <pc:sldMk cId="174149914" sldId="264"/>
            <ac:picMk id="5" creationId="{D2BEB048-7226-4054-B37B-7B8A96CE7B89}"/>
          </ac:picMkLst>
        </pc:picChg>
      </pc:sldChg>
      <pc:sldChg chg="add del">
        <pc:chgData name="Aafjes,Bryan B.T." userId="9d98a1c6-002c-4038-9c5c-4e5cc6c79e70" providerId="ADAL" clId="{9AF1386B-A020-4106-9EF2-82F0FEA8C4DD}" dt="2021-10-07T09:09:37.716" v="269" actId="47"/>
        <pc:sldMkLst>
          <pc:docMk/>
          <pc:sldMk cId="181881675" sldId="265"/>
        </pc:sldMkLst>
      </pc:sldChg>
      <pc:sldChg chg="addSp delSp modSp add mod or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2249977197" sldId="265"/>
        </pc:sldMkLst>
        <pc:picChg chg="add del">
          <ac:chgData name="Aafjes,Bryan B.T." userId="9d98a1c6-002c-4038-9c5c-4e5cc6c79e70" providerId="ADAL" clId="{9AF1386B-A020-4106-9EF2-82F0FEA8C4DD}" dt="2021-10-07T09:12:07.464" v="340" actId="478"/>
          <ac:picMkLst>
            <pc:docMk/>
            <pc:sldMk cId="2249977197" sldId="265"/>
            <ac:picMk id="4" creationId="{CA9AD622-DEAF-40CB-A3DD-BC9EFDA5FC6F}"/>
          </ac:picMkLst>
        </pc:picChg>
        <pc:picChg chg="add del mod">
          <ac:chgData name="Aafjes,Bryan B.T." userId="9d98a1c6-002c-4038-9c5c-4e5cc6c79e70" providerId="ADAL" clId="{9AF1386B-A020-4106-9EF2-82F0FEA8C4DD}" dt="2021-10-07T09:11:59.693" v="336" actId="22"/>
          <ac:picMkLst>
            <pc:docMk/>
            <pc:sldMk cId="2249977197" sldId="265"/>
            <ac:picMk id="8" creationId="{894FA8DF-91EF-4AF6-B063-4251E6527637}"/>
          </ac:picMkLst>
        </pc:picChg>
        <pc:picChg chg="add del">
          <ac:chgData name="Aafjes,Bryan B.T." userId="9d98a1c6-002c-4038-9c5c-4e5cc6c79e70" providerId="ADAL" clId="{9AF1386B-A020-4106-9EF2-82F0FEA8C4DD}" dt="2021-10-07T09:12:05.937" v="339" actId="22"/>
          <ac:picMkLst>
            <pc:docMk/>
            <pc:sldMk cId="2249977197" sldId="265"/>
            <ac:picMk id="10" creationId="{B35D4CF7-AB1F-45B8-AB70-144713D920B0}"/>
          </ac:picMkLst>
        </pc:picChg>
        <pc:picChg chg="add mod">
          <ac:chgData name="Aafjes,Bryan B.T." userId="9d98a1c6-002c-4038-9c5c-4e5cc6c79e70" providerId="ADAL" clId="{9AF1386B-A020-4106-9EF2-82F0FEA8C4DD}" dt="2021-10-07T09:13:55.533" v="350" actId="14100"/>
          <ac:picMkLst>
            <pc:docMk/>
            <pc:sldMk cId="2249977197" sldId="265"/>
            <ac:picMk id="12" creationId="{BD7A0908-7057-43D3-88CF-CAAB92B0E23C}"/>
          </ac:picMkLst>
        </pc:picChg>
      </pc:sldChg>
      <pc:sldChg chg="addSp delSp modSp add mod modTransition">
        <pc:chgData name="Aafjes,Bryan B.T." userId="9d98a1c6-002c-4038-9c5c-4e5cc6c79e70" providerId="ADAL" clId="{9AF1386B-A020-4106-9EF2-82F0FEA8C4DD}" dt="2021-10-07T12:07:14.330" v="1324" actId="1076"/>
        <pc:sldMkLst>
          <pc:docMk/>
          <pc:sldMk cId="1769794179" sldId="266"/>
        </pc:sldMkLst>
        <pc:spChg chg="mod">
          <ac:chgData name="Aafjes,Bryan B.T." userId="9d98a1c6-002c-4038-9c5c-4e5cc6c79e70" providerId="ADAL" clId="{9AF1386B-A020-4106-9EF2-82F0FEA8C4DD}" dt="2021-10-07T09:17:07.125" v="363" actId="20577"/>
          <ac:spMkLst>
            <pc:docMk/>
            <pc:sldMk cId="1769794179" sldId="266"/>
            <ac:spMk id="5" creationId="{9D2690E4-DAF5-43C5-B1CE-4F5D4BE93199}"/>
          </ac:spMkLst>
        </pc:spChg>
        <pc:picChg chg="del mod">
          <ac:chgData name="Aafjes,Bryan B.T." userId="9d98a1c6-002c-4038-9c5c-4e5cc6c79e70" providerId="ADAL" clId="{9AF1386B-A020-4106-9EF2-82F0FEA8C4DD}" dt="2021-10-07T12:07:09.070" v="1322" actId="21"/>
          <ac:picMkLst>
            <pc:docMk/>
            <pc:sldMk cId="1769794179" sldId="266"/>
            <ac:picMk id="4" creationId="{CA9AD622-DEAF-40CB-A3DD-BC9EFDA5FC6F}"/>
          </ac:picMkLst>
        </pc:picChg>
        <pc:picChg chg="add mod">
          <ac:chgData name="Aafjes,Bryan B.T." userId="9d98a1c6-002c-4038-9c5c-4e5cc6c79e70" providerId="ADAL" clId="{9AF1386B-A020-4106-9EF2-82F0FEA8C4DD}" dt="2021-10-07T12:07:14.330" v="1324" actId="1076"/>
          <ac:picMkLst>
            <pc:docMk/>
            <pc:sldMk cId="1769794179" sldId="266"/>
            <ac:picMk id="11" creationId="{5CBD4C3E-DA08-4173-ACAE-FA5414E0F6E9}"/>
          </ac:picMkLst>
        </pc:picChg>
      </pc:sldChg>
      <pc:sldChg chg="add del">
        <pc:chgData name="Aafjes,Bryan B.T." userId="9d98a1c6-002c-4038-9c5c-4e5cc6c79e70" providerId="ADAL" clId="{9AF1386B-A020-4106-9EF2-82F0FEA8C4DD}" dt="2021-10-07T09:09:38.651" v="270" actId="47"/>
        <pc:sldMkLst>
          <pc:docMk/>
          <pc:sldMk cId="3473124190" sldId="266"/>
        </pc:sldMkLst>
      </pc:sldChg>
      <pc:sldChg chg="addSp delSp modSp add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2046964557" sldId="267"/>
        </pc:sldMkLst>
        <pc:spChg chg="mod">
          <ac:chgData name="Aafjes,Bryan B.T." userId="9d98a1c6-002c-4038-9c5c-4e5cc6c79e70" providerId="ADAL" clId="{9AF1386B-A020-4106-9EF2-82F0FEA8C4DD}" dt="2021-10-07T09:18:44.527" v="409" actId="20577"/>
          <ac:spMkLst>
            <pc:docMk/>
            <pc:sldMk cId="2046964557" sldId="267"/>
            <ac:spMk id="5" creationId="{9D2690E4-DAF5-43C5-B1CE-4F5D4BE93199}"/>
          </ac:spMkLst>
        </pc:spChg>
        <pc:picChg chg="del">
          <ac:chgData name="Aafjes,Bryan B.T." userId="9d98a1c6-002c-4038-9c5c-4e5cc6c79e70" providerId="ADAL" clId="{9AF1386B-A020-4106-9EF2-82F0FEA8C4DD}" dt="2021-10-07T09:17:52.020" v="371" actId="478"/>
          <ac:picMkLst>
            <pc:docMk/>
            <pc:sldMk cId="2046964557" sldId="267"/>
            <ac:picMk id="4" creationId="{CA9AD622-DEAF-40CB-A3DD-BC9EFDA5FC6F}"/>
          </ac:picMkLst>
        </pc:picChg>
        <pc:picChg chg="add mod">
          <ac:chgData name="Aafjes,Bryan B.T." userId="9d98a1c6-002c-4038-9c5c-4e5cc6c79e70" providerId="ADAL" clId="{9AF1386B-A020-4106-9EF2-82F0FEA8C4DD}" dt="2021-10-07T09:18:02.417" v="373" actId="14100"/>
          <ac:picMkLst>
            <pc:docMk/>
            <pc:sldMk cId="2046964557" sldId="267"/>
            <ac:picMk id="8" creationId="{162DE061-082C-4CDA-966C-B1BEB0A826F6}"/>
          </ac:picMkLst>
        </pc:picChg>
      </pc:sldChg>
      <pc:sldMasterChg chg="modTransition modSldLayout">
        <pc:chgData name="Aafjes,Bryan B.T." userId="9d98a1c6-002c-4038-9c5c-4e5cc6c79e70" providerId="ADAL" clId="{9AF1386B-A020-4106-9EF2-82F0FEA8C4DD}" dt="2021-10-07T11:03:26.380" v="1311"/>
        <pc:sldMasterMkLst>
          <pc:docMk/>
          <pc:sldMasterMk cId="3480043389" sldId="2147483660"/>
        </pc:sldMasterMkLst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162746640" sldId="2147483661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586601760" sldId="2147483662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3034570930" sldId="2147483663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00676107" sldId="2147483664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424986510" sldId="2147483665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750404214" sldId="2147483666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922294635" sldId="2147483667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4085160805" sldId="2147483668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180960381" sldId="2147483669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335590466" sldId="2147483670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847681014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8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BFCB1E-89C9-4789-A2D9-52D6C865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B9354E3F-8A33-44FE-8523-1F18F4006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810" b="1093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8DC85-8F30-47BC-8896-8146D80B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nl-NL" sz="5400">
                <a:solidFill>
                  <a:srgbClr val="FFFFFF"/>
                </a:solidFill>
              </a:rPr>
              <a:t>Bartender App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427F2D-2BE2-458D-BF15-BEC34646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nl-NL" sz="2200">
                <a:solidFill>
                  <a:srgbClr val="FFFFFF"/>
                </a:solidFill>
              </a:rPr>
              <a:t>Onderdeel van </a:t>
            </a:r>
            <a:r>
              <a:rPr lang="nl-NL" sz="2200" err="1">
                <a:solidFill>
                  <a:srgbClr val="FFFFFF"/>
                </a:solidFill>
              </a:rPr>
              <a:t>RigS</a:t>
            </a:r>
            <a:endParaRPr lang="nl-NL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1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84136-C0E7-478D-B00E-332096B0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2"/>
                </a:solidFill>
              </a:rPr>
              <a:t>Inhoud</a:t>
            </a:r>
          </a:p>
        </p:txBody>
      </p:sp>
      <p:pic>
        <p:nvPicPr>
          <p:cNvPr id="7" name="Graphic 6" descr="Robot met effen opvulling">
            <a:extLst>
              <a:ext uri="{FF2B5EF4-FFF2-40B4-BE49-F238E27FC236}">
                <a16:creationId xmlns:a16="http://schemas.microsoft.com/office/drawing/2014/main" id="{32A8036D-4601-4516-820C-4AD3F868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B420C6-9FD8-4059-B27B-199BBA85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Waar hebben we deze sprint aan gewerkt?</a:t>
            </a:r>
          </a:p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</a:p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sprint 3</a:t>
            </a:r>
          </a:p>
        </p:txBody>
      </p:sp>
    </p:spTree>
    <p:extLst>
      <p:ext uri="{BB962C8B-B14F-4D97-AF65-F5344CB8AC3E}">
        <p14:creationId xmlns:p14="http://schemas.microsoft.com/office/powerpoint/2010/main" val="166898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Multi-coloured sticky notes on a whiteboard">
            <a:extLst>
              <a:ext uri="{FF2B5EF4-FFF2-40B4-BE49-F238E27FC236}">
                <a16:creationId xmlns:a16="http://schemas.microsoft.com/office/drawing/2014/main" id="{1DA2A052-722F-438A-A174-5D388E1DFA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4000"/>
                    </a14:imgEffect>
                  </a14:imgLayer>
                </a14:imgProps>
              </a:ext>
            </a:extLst>
          </a:blip>
          <a:srcRect t="3319" b="12429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BF7913-14D2-4533-882F-312EC5F4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err="1">
                <a:solidFill>
                  <a:srgbClr val="FFFFFF"/>
                </a:solidFill>
              </a:rPr>
              <a:t>Waar</a:t>
            </a:r>
            <a:r>
              <a:rPr lang="en-US" sz="5400">
                <a:solidFill>
                  <a:srgbClr val="FFFFFF"/>
                </a:solidFill>
              </a:rPr>
              <a:t> </a:t>
            </a:r>
            <a:r>
              <a:rPr lang="en-US" sz="5400" err="1">
                <a:solidFill>
                  <a:srgbClr val="FFFFFF"/>
                </a:solidFill>
              </a:rPr>
              <a:t>hebben</a:t>
            </a:r>
            <a:r>
              <a:rPr lang="en-US" sz="5400">
                <a:solidFill>
                  <a:srgbClr val="FFFFFF"/>
                </a:solidFill>
              </a:rPr>
              <a:t> we </a:t>
            </a:r>
            <a:r>
              <a:rPr lang="en-US" sz="5400" err="1">
                <a:solidFill>
                  <a:srgbClr val="FFFFFF"/>
                </a:solidFill>
              </a:rPr>
              <a:t>deze</a:t>
            </a:r>
            <a:r>
              <a:rPr lang="en-US" sz="5400">
                <a:solidFill>
                  <a:srgbClr val="FFFFFF"/>
                </a:solidFill>
              </a:rPr>
              <a:t> sprint </a:t>
            </a:r>
            <a:r>
              <a:rPr lang="en-US" sz="5400" err="1">
                <a:solidFill>
                  <a:srgbClr val="FFFFFF"/>
                </a:solidFill>
              </a:rPr>
              <a:t>aan</a:t>
            </a:r>
            <a:r>
              <a:rPr lang="en-US" sz="5400">
                <a:solidFill>
                  <a:srgbClr val="FFFFFF"/>
                </a:solidFill>
              </a:rPr>
              <a:t> </a:t>
            </a:r>
            <a:r>
              <a:rPr lang="en-US" sz="5400" err="1">
                <a:solidFill>
                  <a:srgbClr val="FFFFFF"/>
                </a:solidFill>
              </a:rPr>
              <a:t>gewerkt</a:t>
            </a:r>
            <a:r>
              <a:rPr lang="en-US" sz="54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ACD33-629C-4A40-927F-9257C822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08" y="1856479"/>
            <a:ext cx="9781327" cy="46084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chemeClr val="bg1"/>
              </a:buClr>
            </a:pPr>
            <a:r>
              <a:rPr lang="en-US" sz="2200"/>
              <a:t>Bug fixing</a:t>
            </a:r>
          </a:p>
          <a:p>
            <a:pPr>
              <a:buClr>
                <a:schemeClr val="bg1"/>
              </a:buClr>
            </a:pPr>
            <a:r>
              <a:rPr lang="en-US" sz="2200" err="1"/>
              <a:t>Connectie</a:t>
            </a:r>
            <a:r>
              <a:rPr lang="en-US" sz="2200"/>
              <a:t> frontend – backend</a:t>
            </a:r>
          </a:p>
          <a:p>
            <a:pPr lvl="1">
              <a:buClr>
                <a:schemeClr val="bg1"/>
              </a:buClr>
            </a:pPr>
            <a:r>
              <a:rPr lang="en-US" sz="1800" err="1"/>
              <a:t>Ophalen</a:t>
            </a:r>
            <a:r>
              <a:rPr lang="en-US" sz="1800"/>
              <a:t> </a:t>
            </a:r>
            <a:r>
              <a:rPr lang="en-US" sz="1800" err="1"/>
              <a:t>producten</a:t>
            </a:r>
            <a:r>
              <a:rPr lang="en-US" sz="1800"/>
              <a:t> </a:t>
            </a:r>
            <a:r>
              <a:rPr lang="en-US" sz="1800" err="1"/>
              <a:t>en</a:t>
            </a:r>
            <a:r>
              <a:rPr lang="en-US" sz="1800"/>
              <a:t> orders</a:t>
            </a:r>
          </a:p>
          <a:p>
            <a:pPr lvl="1">
              <a:buClr>
                <a:schemeClr val="bg1"/>
              </a:buClr>
            </a:pPr>
            <a:r>
              <a:rPr lang="en-US" sz="1800"/>
              <a:t>Order status per product</a:t>
            </a:r>
          </a:p>
          <a:p>
            <a:pPr lvl="1">
              <a:buClr>
                <a:schemeClr val="bg1"/>
              </a:buClr>
            </a:pPr>
            <a:r>
              <a:rPr lang="en-US" sz="1800" err="1"/>
              <a:t>Implementatie</a:t>
            </a:r>
            <a:r>
              <a:rPr lang="en-US" sz="1800"/>
              <a:t> 18+ alcohol check</a:t>
            </a:r>
          </a:p>
          <a:p>
            <a:pPr lvl="1">
              <a:buClr>
                <a:schemeClr val="bg1"/>
              </a:buClr>
            </a:pPr>
            <a:r>
              <a:rPr lang="en-US" sz="1800"/>
              <a:t>Payment status per order</a:t>
            </a:r>
          </a:p>
          <a:p>
            <a:pPr>
              <a:buClr>
                <a:schemeClr val="bg1"/>
              </a:buClr>
            </a:pPr>
            <a:r>
              <a:rPr lang="en-US" sz="2200"/>
              <a:t>Database Library</a:t>
            </a:r>
          </a:p>
          <a:p>
            <a:pPr lvl="1">
              <a:buClr>
                <a:schemeClr val="bg1"/>
              </a:buClr>
            </a:pPr>
            <a:r>
              <a:rPr lang="en-US" sz="1800"/>
              <a:t>Veel issues</a:t>
            </a:r>
          </a:p>
          <a:p>
            <a:pPr lvl="1">
              <a:buClr>
                <a:schemeClr val="bg1"/>
              </a:buClr>
            </a:pPr>
            <a:r>
              <a:rPr lang="en-US" sz="1800"/>
              <a:t>Releases</a:t>
            </a:r>
          </a:p>
          <a:p>
            <a:pPr>
              <a:buClr>
                <a:schemeClr val="bg1"/>
              </a:buClr>
            </a:pPr>
            <a:r>
              <a:rPr lang="en-US" sz="2200" err="1"/>
              <a:t>Opzet</a:t>
            </a:r>
            <a:r>
              <a:rPr lang="en-US" sz="2200"/>
              <a:t> </a:t>
            </a:r>
            <a:r>
              <a:rPr lang="en-US" sz="2200" err="1"/>
              <a:t>voor</a:t>
            </a:r>
            <a:r>
              <a:rPr lang="en-US" sz="2200"/>
              <a:t> </a:t>
            </a:r>
            <a:r>
              <a:rPr lang="en-US" sz="2200" err="1"/>
              <a:t>websockets</a:t>
            </a:r>
            <a:endParaRPr lang="en-US" sz="2200"/>
          </a:p>
          <a:p>
            <a:pPr>
              <a:buClr>
                <a:schemeClr val="bg1"/>
              </a:buClr>
            </a:pPr>
            <a:r>
              <a:rPr lang="en-US" sz="2200"/>
              <a:t>Unit-testing</a:t>
            </a:r>
          </a:p>
          <a:p>
            <a:pPr>
              <a:buClr>
                <a:schemeClr val="bg1"/>
              </a:buClr>
            </a:pPr>
            <a:r>
              <a:rPr lang="en-US" sz="2200"/>
              <a:t>Agile SCRUM (</a:t>
            </a:r>
            <a:r>
              <a:rPr lang="en-US" sz="2200" err="1"/>
              <a:t>Trelloboard</a:t>
            </a:r>
            <a:r>
              <a:rPr lang="en-US" sz="2200"/>
              <a:t>).</a:t>
            </a:r>
          </a:p>
          <a:p>
            <a:pPr>
              <a:buClr>
                <a:schemeClr val="bg1"/>
              </a:buClr>
            </a:pPr>
            <a:endParaRPr lang="en-US" sz="2200"/>
          </a:p>
          <a:p>
            <a:pPr>
              <a:buClr>
                <a:schemeClr val="bg1"/>
              </a:buClr>
            </a:pPr>
            <a:endParaRPr lang="en-US" sz="2200"/>
          </a:p>
          <a:p>
            <a:pPr>
              <a:buClr>
                <a:schemeClr val="bg1"/>
              </a:buClr>
            </a:pPr>
            <a:endParaRPr lang="en-US" sz="2200"/>
          </a:p>
          <a:p>
            <a:pPr marL="0" indent="0">
              <a:buClr>
                <a:schemeClr val="bg1"/>
              </a:buClr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2958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9F724-189D-4D48-A15C-2C75A9E4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A976-0598-44F2-9F26-8FF448D6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4876800" cy="37835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Veel issues</a:t>
            </a:r>
          </a:p>
          <a:p>
            <a:r>
              <a:rPr lang="en-US" sz="1800">
                <a:solidFill>
                  <a:schemeClr val="tx2"/>
                </a:solidFill>
              </a:rPr>
              <a:t>Veel bugs opgelost</a:t>
            </a:r>
          </a:p>
          <a:p>
            <a:r>
              <a:rPr lang="en-US" sz="1800">
                <a:solidFill>
                  <a:schemeClr val="tx2"/>
                </a:solidFill>
              </a:rPr>
              <a:t>Betere structuur met processen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Pull requests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Github issues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Meer communicatie met andere groepjes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8032E6-D509-49D4-B2F0-F951343A3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229" b="-1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0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F1BBC-0520-4D2C-9378-839BEBC3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3962400" cy="2895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C477-4562-4C61-9875-EAA82015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4047"/>
            <a:ext cx="3962399" cy="18107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2"/>
                </a:solidFill>
              </a:rPr>
              <a:t>Releases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5968E2-6888-4D4A-A55D-8C05364E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57" y="1229849"/>
            <a:ext cx="6402214" cy="3473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9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F0CCED-6F65-4F83-A76D-018E8D6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1026" name="Picture 2" descr="20 Outstanding Examples of Software Demos | Wyzowl">
            <a:extLst>
              <a:ext uri="{FF2B5EF4-FFF2-40B4-BE49-F238E27FC236}">
                <a16:creationId xmlns:a16="http://schemas.microsoft.com/office/drawing/2014/main" id="{0509E351-7E33-4467-A1CE-538754EE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6306" y="2385716"/>
            <a:ext cx="7839388" cy="391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4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D2BEB048-7226-4054-B37B-7B8A96CE7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 b="15747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3655EB-1B50-4A66-B678-7F9662C2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Planning Sprint 3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C689C0EC-3001-4F25-A131-EFF09DF6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08" y="1856479"/>
            <a:ext cx="9781327" cy="34257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200" err="1"/>
              <a:t>Implementeren</a:t>
            </a:r>
            <a:r>
              <a:rPr lang="en-US" sz="2200"/>
              <a:t> </a:t>
            </a:r>
            <a:r>
              <a:rPr lang="en-US" sz="2200" err="1"/>
              <a:t>websocket</a:t>
            </a:r>
            <a:endParaRPr lang="en-US" sz="2200"/>
          </a:p>
          <a:p>
            <a:pPr lvl="1">
              <a:buClr>
                <a:schemeClr val="bg1"/>
              </a:buClr>
            </a:pPr>
            <a:r>
              <a:rPr lang="en-US" sz="1800"/>
              <a:t>Mock </a:t>
            </a:r>
            <a:r>
              <a:rPr lang="en-US" sz="1800" err="1"/>
              <a:t>gebruiken</a:t>
            </a:r>
            <a:r>
              <a:rPr lang="en-US" sz="1800"/>
              <a:t> van embedded software </a:t>
            </a:r>
            <a:r>
              <a:rPr lang="en-US" sz="1800" err="1"/>
              <a:t>groep</a:t>
            </a:r>
            <a:endParaRPr lang="en-US" sz="1800"/>
          </a:p>
          <a:p>
            <a:pPr>
              <a:buClr>
                <a:schemeClr val="bg1"/>
              </a:buClr>
            </a:pPr>
            <a:r>
              <a:rPr lang="en-US" sz="2200" err="1"/>
              <a:t>Bewerken</a:t>
            </a:r>
            <a:r>
              <a:rPr lang="en-US" sz="2200"/>
              <a:t> orders (frontend)</a:t>
            </a:r>
          </a:p>
          <a:p>
            <a:pPr>
              <a:buClr>
                <a:schemeClr val="bg1"/>
              </a:buClr>
            </a:pPr>
            <a:r>
              <a:rPr lang="en-US" sz="2200"/>
              <a:t>Het </a:t>
            </a:r>
            <a:r>
              <a:rPr lang="en-US" sz="2200" err="1"/>
              <a:t>aanmaken</a:t>
            </a:r>
            <a:r>
              <a:rPr lang="en-US" sz="2200"/>
              <a:t> van orders </a:t>
            </a:r>
            <a:r>
              <a:rPr lang="en-US" sz="2200" err="1"/>
              <a:t>afmaken</a:t>
            </a:r>
            <a:endParaRPr lang="en-US" sz="2200"/>
          </a:p>
          <a:p>
            <a:pPr>
              <a:buClr>
                <a:schemeClr val="bg1"/>
              </a:buClr>
            </a:pPr>
            <a:r>
              <a:rPr lang="en-US" sz="2200" err="1"/>
              <a:t>Sorteren</a:t>
            </a:r>
            <a:r>
              <a:rPr lang="en-US" sz="2200"/>
              <a:t> orders </a:t>
            </a:r>
            <a:r>
              <a:rPr lang="en-US" sz="2200" err="1"/>
              <a:t>vanuit</a:t>
            </a:r>
            <a:r>
              <a:rPr lang="en-US" sz="2200"/>
              <a:t> backend</a:t>
            </a:r>
          </a:p>
          <a:p>
            <a:pPr>
              <a:buClr>
                <a:schemeClr val="bg1"/>
              </a:buClr>
            </a:pPr>
            <a:r>
              <a:rPr lang="en-US" sz="2200" err="1"/>
              <a:t>Documentatie</a:t>
            </a:r>
            <a:endParaRPr lang="en-US" sz="2200"/>
          </a:p>
          <a:p>
            <a:pPr>
              <a:buClr>
                <a:schemeClr val="bg1"/>
              </a:buClr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414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16B857435A74CBEBD3F911CD7DEF2" ma:contentTypeVersion="14" ma:contentTypeDescription="Een nieuw document maken." ma:contentTypeScope="" ma:versionID="7adaafd8237841aed4c882a02b5df6ac">
  <xsd:schema xmlns:xsd="http://www.w3.org/2001/XMLSchema" xmlns:xs="http://www.w3.org/2001/XMLSchema" xmlns:p="http://schemas.microsoft.com/office/2006/metadata/properties" xmlns:ns3="edf72ece-323a-4fff-97d1-42040486572c" xmlns:ns4="e59fc1db-72ae-4989-b675-1968d7635609" targetNamespace="http://schemas.microsoft.com/office/2006/metadata/properties" ma:root="true" ma:fieldsID="e3c9261e369fc79adf62f9697943b0bd" ns3:_="" ns4:_="">
    <xsd:import namespace="edf72ece-323a-4fff-97d1-42040486572c"/>
    <xsd:import namespace="e59fc1db-72ae-4989-b675-1968d763560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72ece-323a-4fff-97d1-4204048657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fc1db-72ae-4989-b675-1968d76356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29A547-36A7-4816-ABE3-06742F0D33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47A48-2B29-4310-A48B-F830F037807B}">
  <ds:schemaRefs>
    <ds:schemaRef ds:uri="e59fc1db-72ae-4989-b675-1968d7635609"/>
    <ds:schemaRef ds:uri="edf72ece-323a-4fff-97d1-4204048657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F6CB249-B4F5-4546-AE58-78EB54128ED0}">
  <ds:schemaRefs>
    <ds:schemaRef ds:uri="e59fc1db-72ae-4989-b675-1968d7635609"/>
    <ds:schemaRef ds:uri="edf72ece-323a-4fff-97d1-4204048657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BlockprintVTI</vt:lpstr>
      <vt:lpstr>Bartender App</vt:lpstr>
      <vt:lpstr>Inhoud</vt:lpstr>
      <vt:lpstr>Waar hebben we deze sprint aan gewerkt?</vt:lpstr>
      <vt:lpstr>Backend</vt:lpstr>
      <vt:lpstr>Backend</vt:lpstr>
      <vt:lpstr>Demo</vt:lpstr>
      <vt:lpstr>Planning Sprint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App</dc:title>
  <dc:creator>Kalkers,Jurgen J.</dc:creator>
  <cp:revision>1</cp:revision>
  <dcterms:created xsi:type="dcterms:W3CDTF">2021-10-06T13:17:11Z</dcterms:created>
  <dcterms:modified xsi:type="dcterms:W3CDTF">2021-11-04T12:46:08Z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0x010100CA216B857435A74CBEBD3F911CD7DEF2</vt:lpwstr>
  </property>
</Properties>
</file>