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D1A8A-617B-664D-503F-383E3C85EF20}" v="88" dt="2021-12-16T12:24:18.758"/>
    <p1510:client id="{7F475D11-16C4-46AA-A0F7-5A48A9B4C96F}" v="107" dt="2021-12-16T13:32:41.917"/>
    <p1510:client id="{858B99BC-7C9A-7197-7FFD-5E932EDF9B16}" v="7" dt="2021-12-16T13:28:27.197"/>
    <p1510:client id="{9997054E-DF0B-4B5F-87D7-0EF726DAE8EA}" v="48" dt="2021-12-16T12:45:23.248"/>
    <p1510:client id="{FCE56864-A261-AAA9-8EA8-1B02B345EF89}" v="25" dt="2021-12-16T10:26:00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sing,Guylian Gilsing G." userId="68ce1ad0-f988-45b6-a49f-97986a901ef6" providerId="ADAL" clId="{7F475D11-16C4-46AA-A0F7-5A48A9B4C96F}"/>
    <pc:docChg chg="undo custSel addSld delSld modSld">
      <pc:chgData name="Gilsing,Guylian Gilsing G." userId="68ce1ad0-f988-45b6-a49f-97986a901ef6" providerId="ADAL" clId="{7F475D11-16C4-46AA-A0F7-5A48A9B4C96F}" dt="2021-12-16T13:32:41.917" v="106" actId="20577"/>
      <pc:docMkLst>
        <pc:docMk/>
      </pc:docMkLst>
      <pc:sldChg chg="modSp mod">
        <pc:chgData name="Gilsing,Guylian Gilsing G." userId="68ce1ad0-f988-45b6-a49f-97986a901ef6" providerId="ADAL" clId="{7F475D11-16C4-46AA-A0F7-5A48A9B4C96F}" dt="2021-12-16T13:15:15.558" v="103" actId="20577"/>
        <pc:sldMkLst>
          <pc:docMk/>
          <pc:sldMk cId="529580236" sldId="258"/>
        </pc:sldMkLst>
        <pc:spChg chg="mod">
          <ac:chgData name="Gilsing,Guylian Gilsing G." userId="68ce1ad0-f988-45b6-a49f-97986a901ef6" providerId="ADAL" clId="{7F475D11-16C4-46AA-A0F7-5A48A9B4C96F}" dt="2021-12-16T13:15:15.558" v="103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Gilsing,Guylian Gilsing G." userId="68ce1ad0-f988-45b6-a49f-97986a901ef6" providerId="ADAL" clId="{7F475D11-16C4-46AA-A0F7-5A48A9B4C96F}" dt="2021-12-16T12:22:00.049" v="84" actId="20577"/>
        <pc:sldMkLst>
          <pc:docMk/>
          <pc:sldMk cId="174149914" sldId="264"/>
        </pc:sldMkLst>
        <pc:spChg chg="mod">
          <ac:chgData name="Gilsing,Guylian Gilsing G." userId="68ce1ad0-f988-45b6-a49f-97986a901ef6" providerId="ADAL" clId="{7F475D11-16C4-46AA-A0F7-5A48A9B4C96F}" dt="2021-12-16T12:22:00.049" v="84" actId="20577"/>
          <ac:spMkLst>
            <pc:docMk/>
            <pc:sldMk cId="174149914" sldId="264"/>
            <ac:spMk id="12" creationId="{C689C0EC-3001-4F25-A131-EFF09DF61E1E}"/>
          </ac:spMkLst>
        </pc:spChg>
        <pc:picChg chg="mod">
          <ac:chgData name="Gilsing,Guylian Gilsing G." userId="68ce1ad0-f988-45b6-a49f-97986a901ef6" providerId="ADAL" clId="{7F475D11-16C4-46AA-A0F7-5A48A9B4C96F}" dt="2021-12-16T12:19:11.853" v="21" actId="1076"/>
          <ac:picMkLst>
            <pc:docMk/>
            <pc:sldMk cId="174149914" sldId="264"/>
            <ac:picMk id="5" creationId="{D2BEB048-7226-4054-B37B-7B8A96CE7B89}"/>
          </ac:picMkLst>
        </pc:picChg>
      </pc:sldChg>
      <pc:sldChg chg="addSp delSp modSp mod">
        <pc:chgData name="Gilsing,Guylian Gilsing G." userId="68ce1ad0-f988-45b6-a49f-97986a901ef6" providerId="ADAL" clId="{7F475D11-16C4-46AA-A0F7-5A48A9B4C96F}" dt="2021-12-16T12:45:13.976" v="90" actId="20577"/>
        <pc:sldMkLst>
          <pc:docMk/>
          <pc:sldMk cId="2771706581" sldId="265"/>
        </pc:sldMkLst>
        <pc:spChg chg="mod">
          <ac:chgData name="Gilsing,Guylian Gilsing G." userId="68ce1ad0-f988-45b6-a49f-97986a901ef6" providerId="ADAL" clId="{7F475D11-16C4-46AA-A0F7-5A48A9B4C96F}" dt="2021-12-16T12:45:13.976" v="90" actId="20577"/>
          <ac:spMkLst>
            <pc:docMk/>
            <pc:sldMk cId="2771706581" sldId="265"/>
            <ac:spMk id="3" creationId="{2815A976-0598-44F2-9F26-8FF448D67C9F}"/>
          </ac:spMkLst>
        </pc:spChg>
        <pc:spChg chg="del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34" creationId="{4AB8125F-0FD8-48CD-9F43-73E5494EA774}"/>
          </ac:spMkLst>
        </pc:spChg>
        <pc:spChg chg="del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36" creationId="{0019DD6C-5899-4C07-864B-EB0A7D104ACF}"/>
          </ac:spMkLst>
        </pc:spChg>
        <pc:spChg chg="del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38" creationId="{EBDFFBC1-15BD-428E-B8AF-ECF5D1B76DEB}"/>
          </ac:spMkLst>
        </pc:spChg>
        <pc:spChg chg="del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40" creationId="{EBFB3075-0323-4EB0-B1A5-776A0E709CEF}"/>
          </ac:spMkLst>
        </pc:spChg>
        <pc:spChg chg="add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45" creationId="{4AB8125F-0FD8-48CD-9F43-73E5494EA774}"/>
          </ac:spMkLst>
        </pc:spChg>
        <pc:spChg chg="add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47" creationId="{0019DD6C-5899-4C07-864B-EB0A7D104ACF}"/>
          </ac:spMkLst>
        </pc:spChg>
        <pc:spChg chg="add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49" creationId="{EBDFFBC1-15BD-428E-B8AF-ECF5D1B76DEB}"/>
          </ac:spMkLst>
        </pc:spChg>
        <pc:spChg chg="add">
          <ac:chgData name="Gilsing,Guylian Gilsing G." userId="68ce1ad0-f988-45b6-a49f-97986a901ef6" providerId="ADAL" clId="{7F475D11-16C4-46AA-A0F7-5A48A9B4C96F}" dt="2021-12-16T10:24:27.764" v="1" actId="26606"/>
          <ac:spMkLst>
            <pc:docMk/>
            <pc:sldMk cId="2771706581" sldId="265"/>
            <ac:spMk id="51" creationId="{EBFB3075-0323-4EB0-B1A5-776A0E709CEF}"/>
          </ac:spMkLst>
        </pc:spChg>
        <pc:picChg chg="add mod">
          <ac:chgData name="Gilsing,Guylian Gilsing G." userId="68ce1ad0-f988-45b6-a49f-97986a901ef6" providerId="ADAL" clId="{7F475D11-16C4-46AA-A0F7-5A48A9B4C96F}" dt="2021-12-16T12:45:04.084" v="89" actId="1076"/>
          <ac:picMkLst>
            <pc:docMk/>
            <pc:sldMk cId="2771706581" sldId="265"/>
            <ac:picMk id="5" creationId="{103F0480-8D7C-4E65-BE35-3994038608CA}"/>
          </ac:picMkLst>
        </pc:picChg>
      </pc:sldChg>
      <pc:sldChg chg="modSp mod">
        <pc:chgData name="Gilsing,Guylian Gilsing G." userId="68ce1ad0-f988-45b6-a49f-97986a901ef6" providerId="ADAL" clId="{7F475D11-16C4-46AA-A0F7-5A48A9B4C96F}" dt="2021-12-16T13:32:41.917" v="106" actId="20577"/>
        <pc:sldMkLst>
          <pc:docMk/>
          <pc:sldMk cId="860073821" sldId="266"/>
        </pc:sldMkLst>
        <pc:spChg chg="mod">
          <ac:chgData name="Gilsing,Guylian Gilsing G." userId="68ce1ad0-f988-45b6-a49f-97986a901ef6" providerId="ADAL" clId="{7F475D11-16C4-46AA-A0F7-5A48A9B4C96F}" dt="2021-12-16T13:32:41.917" v="106" actId="20577"/>
          <ac:spMkLst>
            <pc:docMk/>
            <pc:sldMk cId="860073821" sldId="266"/>
            <ac:spMk id="3" creationId="{2815A976-0598-44F2-9F26-8FF448D67C9F}"/>
          </ac:spMkLst>
        </pc:spChg>
        <pc:picChg chg="mod">
          <ac:chgData name="Gilsing,Guylian Gilsing G." userId="68ce1ad0-f988-45b6-a49f-97986a901ef6" providerId="ADAL" clId="{7F475D11-16C4-46AA-A0F7-5A48A9B4C96F}" dt="2021-12-16T10:37:43.971" v="5" actId="1076"/>
          <ac:picMkLst>
            <pc:docMk/>
            <pc:sldMk cId="860073821" sldId="266"/>
            <ac:picMk id="4" creationId="{F697845C-B8DF-4653-84C1-6967A4BB417D}"/>
          </ac:picMkLst>
        </pc:picChg>
        <pc:picChg chg="mod">
          <ac:chgData name="Gilsing,Guylian Gilsing G." userId="68ce1ad0-f988-45b6-a49f-97986a901ef6" providerId="ADAL" clId="{7F475D11-16C4-46AA-A0F7-5A48A9B4C96F}" dt="2021-12-16T10:37:43.971" v="5" actId="1076"/>
          <ac:picMkLst>
            <pc:docMk/>
            <pc:sldMk cId="860073821" sldId="266"/>
            <ac:picMk id="5" creationId="{EB9D96AE-CF93-43DA-8DCC-456243FF7168}"/>
          </ac:picMkLst>
        </pc:picChg>
        <pc:picChg chg="mod">
          <ac:chgData name="Gilsing,Guylian Gilsing G." userId="68ce1ad0-f988-45b6-a49f-97986a901ef6" providerId="ADAL" clId="{7F475D11-16C4-46AA-A0F7-5A48A9B4C96F}" dt="2021-12-16T10:37:43.971" v="5" actId="1076"/>
          <ac:picMkLst>
            <pc:docMk/>
            <pc:sldMk cId="860073821" sldId="266"/>
            <ac:picMk id="11" creationId="{0AC913F6-1420-41A2-B1E2-AF67CCB3C541}"/>
          </ac:picMkLst>
        </pc:picChg>
      </pc:sldChg>
      <pc:sldChg chg="add del">
        <pc:chgData name="Gilsing,Guylian Gilsing G." userId="68ce1ad0-f988-45b6-a49f-97986a901ef6" providerId="ADAL" clId="{7F475D11-16C4-46AA-A0F7-5A48A9B4C96F}" dt="2021-12-16T13:15:12.455" v="93" actId="2890"/>
        <pc:sldMkLst>
          <pc:docMk/>
          <pc:sldMk cId="886319752" sldId="267"/>
        </pc:sldMkLst>
      </pc:sldChg>
    </pc:docChg>
  </pc:docChgLst>
  <pc:docChgLst>
    <pc:chgData name="Vaessen,Liam L.P." userId="S::440594@student.fontys.nl::65671520-2977-4522-ad60-72122e6b4ed2" providerId="AD" clId="Web-{40BD1A8A-617B-664D-503F-383E3C85EF20}"/>
    <pc:docChg chg="modSld">
      <pc:chgData name="Vaessen,Liam L.P." userId="S::440594@student.fontys.nl::65671520-2977-4522-ad60-72122e6b4ed2" providerId="AD" clId="Web-{40BD1A8A-617B-664D-503F-383E3C85EF20}" dt="2021-12-16T12:24:18.758" v="85" actId="20577"/>
      <pc:docMkLst>
        <pc:docMk/>
      </pc:docMkLst>
      <pc:sldChg chg="modSp">
        <pc:chgData name="Vaessen,Liam L.P." userId="S::440594@student.fontys.nl::65671520-2977-4522-ad60-72122e6b4ed2" providerId="AD" clId="Web-{40BD1A8A-617B-664D-503F-383E3C85EF20}" dt="2021-12-16T12:24:11.383" v="73" actId="20577"/>
        <pc:sldMkLst>
          <pc:docMk/>
          <pc:sldMk cId="529580236" sldId="258"/>
        </pc:sldMkLst>
        <pc:spChg chg="mod">
          <ac:chgData name="Vaessen,Liam L.P." userId="S::440594@student.fontys.nl::65671520-2977-4522-ad60-72122e6b4ed2" providerId="AD" clId="Web-{40BD1A8A-617B-664D-503F-383E3C85EF20}" dt="2021-12-16T12:24:11.383" v="73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">
        <pc:chgData name="Vaessen,Liam L.P." userId="S::440594@student.fontys.nl::65671520-2977-4522-ad60-72122e6b4ed2" providerId="AD" clId="Web-{40BD1A8A-617B-664D-503F-383E3C85EF20}" dt="2021-12-16T12:24:18.758" v="85" actId="20577"/>
        <pc:sldMkLst>
          <pc:docMk/>
          <pc:sldMk cId="174149914" sldId="264"/>
        </pc:sldMkLst>
        <pc:spChg chg="mod">
          <ac:chgData name="Vaessen,Liam L.P." userId="S::440594@student.fontys.nl::65671520-2977-4522-ad60-72122e6b4ed2" providerId="AD" clId="Web-{40BD1A8A-617B-664D-503F-383E3C85EF20}" dt="2021-12-16T12:24:18.758" v="85" actId="20577"/>
          <ac:spMkLst>
            <pc:docMk/>
            <pc:sldMk cId="174149914" sldId="264"/>
            <ac:spMk id="12" creationId="{C689C0EC-3001-4F25-A131-EFF09DF61E1E}"/>
          </ac:spMkLst>
        </pc:spChg>
      </pc:sldChg>
    </pc:docChg>
  </pc:docChgLst>
  <pc:docChgLst>
    <pc:chgData name="Aafjes,Bryan B.T." userId="9d98a1c6-002c-4038-9c5c-4e5cc6c79e70" providerId="ADAL" clId="{9AF1386B-A020-4106-9EF2-82F0FEA8C4DD}"/>
    <pc:docChg chg="undo custSel addSld delSld modSld sldOrd modMainMaster">
      <pc:chgData name="Aafjes,Bryan B.T." userId="9d98a1c6-002c-4038-9c5c-4e5cc6c79e70" providerId="ADAL" clId="{9AF1386B-A020-4106-9EF2-82F0FEA8C4DD}" dt="2021-10-07T12:07:14.330" v="1324" actId="1076"/>
      <pc:docMkLst>
        <pc:docMk/>
      </pc:docMkLst>
      <pc:sldChg chg="modSp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3960210898" sldId="256"/>
        </pc:sldMkLst>
        <pc:spChg chg="mod">
          <ac:chgData name="Aafjes,Bryan B.T." userId="9d98a1c6-002c-4038-9c5c-4e5cc6c79e70" providerId="ADAL" clId="{9AF1386B-A020-4106-9EF2-82F0FEA8C4DD}" dt="2021-10-07T08:48:28.940" v="25" actId="20577"/>
          <ac:spMkLst>
            <pc:docMk/>
            <pc:sldMk cId="3960210898" sldId="256"/>
            <ac:spMk id="2" creationId="{9CE8DC85-8F30-47BC-8896-8146D80B5976}"/>
          </ac:spMkLst>
        </pc:spChg>
      </pc:sldChg>
      <pc:sldChg chg="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668989356" sldId="257"/>
        </pc:sldMkLst>
        <pc:spChg chg="mod">
          <ac:chgData name="Aafjes,Bryan B.T." userId="9d98a1c6-002c-4038-9c5c-4e5cc6c79e70" providerId="ADAL" clId="{9AF1386B-A020-4106-9EF2-82F0FEA8C4DD}" dt="2021-10-07T09:26:24.972" v="425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529580236" sldId="258"/>
        </pc:sldMkLst>
        <pc:spChg chg="mod">
          <ac:chgData name="Aafjes,Bryan B.T." userId="9d98a1c6-002c-4038-9c5c-4e5cc6c79e70" providerId="ADAL" clId="{9AF1386B-A020-4106-9EF2-82F0FEA8C4DD}" dt="2021-10-07T08:49:48.077" v="159" actId="20577"/>
          <ac:spMkLst>
            <pc:docMk/>
            <pc:sldMk cId="529580236" sldId="258"/>
            <ac:spMk id="2" creationId="{E6BF7913-14D2-4533-882F-312EC5F46BF1}"/>
          </ac:spMkLst>
        </pc:spChg>
        <pc:spChg chg="mod">
          <ac:chgData name="Aafjes,Bryan B.T." userId="9d98a1c6-002c-4038-9c5c-4e5cc6c79e70" providerId="ADAL" clId="{9AF1386B-A020-4106-9EF2-82F0FEA8C4DD}" dt="2021-10-07T10:45:01.511" v="1125" actId="20577"/>
          <ac:spMkLst>
            <pc:docMk/>
            <pc:sldMk cId="529580236" sldId="258"/>
            <ac:spMk id="3" creationId="{A84ACD33-629C-4A40-927F-9257C822B31D}"/>
          </ac:spMkLst>
        </pc:spChg>
        <pc:picChg chg="mod">
          <ac:chgData name="Aafjes,Bryan B.T." userId="9d98a1c6-002c-4038-9c5c-4e5cc6c79e70" providerId="ADAL" clId="{9AF1386B-A020-4106-9EF2-82F0FEA8C4DD}" dt="2021-10-07T08:50:26.283" v="231"/>
          <ac:picMkLst>
            <pc:docMk/>
            <pc:sldMk cId="529580236" sldId="258"/>
            <ac:picMk id="5" creationId="{1DA2A052-722F-438A-A174-5D388E1DFA26}"/>
          </ac:picMkLst>
        </pc:picChg>
      </pc:sldChg>
      <pc:sldChg chg="del">
        <pc:chgData name="Aafjes,Bryan B.T." userId="9d98a1c6-002c-4038-9c5c-4e5cc6c79e70" providerId="ADAL" clId="{9AF1386B-A020-4106-9EF2-82F0FEA8C4DD}" dt="2021-10-07T08:50:41.841" v="232" actId="47"/>
        <pc:sldMkLst>
          <pc:docMk/>
          <pc:sldMk cId="105818975" sldId="259"/>
        </pc:sldMkLst>
      </pc:sldChg>
      <pc:sldChg chg="addSp delSp modSp mod modTransition setBg">
        <pc:chgData name="Aafjes,Bryan B.T." userId="9d98a1c6-002c-4038-9c5c-4e5cc6c79e70" providerId="ADAL" clId="{9AF1386B-A020-4106-9EF2-82F0FEA8C4DD}" dt="2021-10-07T12:07:09.982" v="1323"/>
        <pc:sldMkLst>
          <pc:docMk/>
          <pc:sldMk cId="2058507679" sldId="260"/>
        </pc:sldMkLst>
        <pc:spChg chg="mo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" creationId="{82703D59-2CE6-4DA5-8E0E-A0A9EAC89E3E}"/>
          </ac:spMkLst>
        </pc:spChg>
        <pc:spChg chg="add mod">
          <ac:chgData name="Aafjes,Bryan B.T." userId="9d98a1c6-002c-4038-9c5c-4e5cc6c79e70" providerId="ADAL" clId="{9AF1386B-A020-4106-9EF2-82F0FEA8C4DD}" dt="2021-10-07T09:13:22.260" v="343" actId="1076"/>
          <ac:spMkLst>
            <pc:docMk/>
            <pc:sldMk cId="2058507679" sldId="260"/>
            <ac:spMk id="5" creationId="{9D2690E4-DAF5-43C5-B1CE-4F5D4BE93199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6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9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3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5" creationId="{8BADB362-9771-4A3C-B9E5-6777F34C5041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6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7" creationId="{EE0EF321-8351-49AB-BA30-A90615C80E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8" creationId="{1F491198-AF87-4E71-AAD9-AE427363C1B5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9" creationId="{7F729D3C-986A-4A27-A9FF-0A07A0959F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0" creationId="{4C2E1C05-3303-4DCD-9685-3BDE5AEFE174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1" creationId="{D7F2E59A-66C6-4BE2-B3FB-D5DE585D2531}"/>
          </ac:spMkLst>
        </pc:spChg>
        <pc:picChg chg="add del mod">
          <ac:chgData name="Aafjes,Bryan B.T." userId="9d98a1c6-002c-4038-9c5c-4e5cc6c79e70" providerId="ADAL" clId="{9AF1386B-A020-4106-9EF2-82F0FEA8C4DD}" dt="2021-10-07T09:17:08.819" v="364" actId="478"/>
          <ac:picMkLst>
            <pc:docMk/>
            <pc:sldMk cId="2058507679" sldId="260"/>
            <ac:picMk id="4" creationId="{CA9AD622-DEAF-40CB-A3DD-BC9EFDA5FC6F}"/>
          </ac:picMkLst>
        </pc:picChg>
        <pc:picChg chg="add">
          <ac:chgData name="Aafjes,Bryan B.T." userId="9d98a1c6-002c-4038-9c5c-4e5cc6c79e70" providerId="ADAL" clId="{9AF1386B-A020-4106-9EF2-82F0FEA8C4DD}" dt="2021-10-07T09:09:27.388" v="268" actId="26606"/>
          <ac:picMkLst>
            <pc:docMk/>
            <pc:sldMk cId="2058507679" sldId="260"/>
            <ac:picMk id="7" creationId="{1CB7E8AE-A3AC-4BB7-A5C6-F00EC697B265}"/>
          </ac:picMkLst>
        </pc:picChg>
        <pc:picChg chg="del mod">
          <ac:chgData name="Aafjes,Bryan B.T." userId="9d98a1c6-002c-4038-9c5c-4e5cc6c79e70" providerId="ADAL" clId="{9AF1386B-A020-4106-9EF2-82F0FEA8C4DD}" dt="2021-10-07T08:51:04.536" v="240" actId="478"/>
          <ac:picMkLst>
            <pc:docMk/>
            <pc:sldMk cId="2058507679" sldId="260"/>
            <ac:picMk id="8" creationId="{BE0EA22E-BECE-4EF9-884F-2C6F71AEE25A}"/>
          </ac:picMkLst>
        </pc:picChg>
        <pc:picChg chg="del mod">
          <ac:chgData name="Aafjes,Bryan B.T." userId="9d98a1c6-002c-4038-9c5c-4e5cc6c79e70" providerId="ADAL" clId="{9AF1386B-A020-4106-9EF2-82F0FEA8C4DD}" dt="2021-10-07T08:51:04.998" v="242" actId="478"/>
          <ac:picMkLst>
            <pc:docMk/>
            <pc:sldMk cId="2058507679" sldId="260"/>
            <ac:picMk id="10" creationId="{9B9794F2-FCDB-400A-9CCE-0754411EE5EE}"/>
          </ac:picMkLst>
        </pc:picChg>
        <pc:picChg chg="add del">
          <ac:chgData name="Aafjes,Bryan B.T." userId="9d98a1c6-002c-4038-9c5c-4e5cc6c79e70" providerId="ADAL" clId="{9AF1386B-A020-4106-9EF2-82F0FEA8C4DD}" dt="2021-10-07T09:09:05.979" v="265" actId="26606"/>
          <ac:picMkLst>
            <pc:docMk/>
            <pc:sldMk cId="2058507679" sldId="260"/>
            <ac:picMk id="11" creationId="{1CB7E8AE-A3AC-4BB7-A5C6-F00EC697B265}"/>
          </ac:picMkLst>
        </pc:picChg>
        <pc:picChg chg="add mod">
          <ac:chgData name="Aafjes,Bryan B.T." userId="9d98a1c6-002c-4038-9c5c-4e5cc6c79e70" providerId="ADAL" clId="{9AF1386B-A020-4106-9EF2-82F0FEA8C4DD}" dt="2021-10-07T12:07:09.982" v="1323"/>
          <ac:picMkLst>
            <pc:docMk/>
            <pc:sldMk cId="2058507679" sldId="260"/>
            <ac:picMk id="11" creationId="{95946B62-7F2E-4EC4-AD92-4082CB6154A6}"/>
          </ac:picMkLst>
        </pc:picChg>
        <pc:picChg chg="del">
          <ac:chgData name="Aafjes,Bryan B.T." userId="9d98a1c6-002c-4038-9c5c-4e5cc6c79e70" providerId="ADAL" clId="{9AF1386B-A020-4106-9EF2-82F0FEA8C4DD}" dt="2021-10-07T08:51:04.068" v="238" actId="478"/>
          <ac:picMkLst>
            <pc:docMk/>
            <pc:sldMk cId="2058507679" sldId="260"/>
            <ac:picMk id="12" creationId="{CAEB08C2-B352-4723-AC8F-0E1183D7BEA3}"/>
          </ac:picMkLst>
        </pc:picChg>
        <pc:picChg chg="del mod">
          <ac:chgData name="Aafjes,Bryan B.T." userId="9d98a1c6-002c-4038-9c5c-4e5cc6c79e70" providerId="ADAL" clId="{9AF1386B-A020-4106-9EF2-82F0FEA8C4DD}" dt="2021-10-07T08:51:05.455" v="244" actId="478"/>
          <ac:picMkLst>
            <pc:docMk/>
            <pc:sldMk cId="2058507679" sldId="260"/>
            <ac:picMk id="14" creationId="{688568AF-3F95-4540-B0E4-36D7E19E20C8}"/>
          </ac:picMkLst>
        </pc:picChg>
        <pc:picChg chg="add del mod">
          <ac:chgData name="Aafjes,Bryan B.T." userId="9d98a1c6-002c-4038-9c5c-4e5cc6c79e70" providerId="ADAL" clId="{9AF1386B-A020-4106-9EF2-82F0FEA8C4DD}" dt="2021-10-07T12:07:05.190" v="1319" actId="21"/>
          <ac:picMkLst>
            <pc:docMk/>
            <pc:sldMk cId="2058507679" sldId="260"/>
            <ac:picMk id="23" creationId="{0CD1E6B4-350A-4E9B-8AF7-8750F4A3D2AD}"/>
          </ac:picMkLst>
        </pc:picChg>
      </pc:sldChg>
      <pc:sldChg chg="del">
        <pc:chgData name="Aafjes,Bryan B.T." userId="9d98a1c6-002c-4038-9c5c-4e5cc6c79e70" providerId="ADAL" clId="{9AF1386B-A020-4106-9EF2-82F0FEA8C4DD}" dt="2021-10-07T08:51:02.006" v="237" actId="47"/>
        <pc:sldMkLst>
          <pc:docMk/>
          <pc:sldMk cId="1289973274" sldId="261"/>
        </pc:sldMkLst>
      </pc:sldChg>
      <pc:sldChg chg="del">
        <pc:chgData name="Aafjes,Bryan B.T." userId="9d98a1c6-002c-4038-9c5c-4e5cc6c79e70" providerId="ADAL" clId="{9AF1386B-A020-4106-9EF2-82F0FEA8C4DD}" dt="2021-10-07T08:50:57.483" v="236" actId="47"/>
        <pc:sldMkLst>
          <pc:docMk/>
          <pc:sldMk cId="1875701667" sldId="262"/>
        </pc:sldMkLst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4071242571" sldId="263"/>
        </pc:sldMkLst>
        <pc:spChg chg="mo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2" creationId="{71F0CCED-6F65-4F83-A76D-018E8D63E13E}"/>
          </ac:spMkLst>
        </pc:spChg>
        <pc:spChg chg="add del mod">
          <ac:chgData name="Aafjes,Bryan B.T." userId="9d98a1c6-002c-4038-9c5c-4e5cc6c79e70" providerId="ADAL" clId="{9AF1386B-A020-4106-9EF2-82F0FEA8C4DD}" dt="2021-10-07T08:55:55.620" v="254" actId="478"/>
          <ac:spMkLst>
            <pc:docMk/>
            <pc:sldMk cId="4071242571" sldId="263"/>
            <ac:spMk id="4" creationId="{9B88F934-D4E1-43CB-B27E-6B79A68B8FAE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3" creationId="{0BABF38A-8A0D-492E-BD20-6CF4D46B50BD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5" creationId="{EB614023-3F38-44EB-8ABB-B52E5B9E222A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6" creationId="{8C5F9310-ED3E-45B9-9D97-AC0F2C89009B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7" creationId="{8D2A0DB3-EF43-4032-9B27-954E12CCB688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1" creationId="{8651CFA9-6065-4243-AC48-858E359780B1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3" creationId="{5A8C81AE-8F0D-49F3-9FB4-334B0DCDF195}"/>
          </ac:spMkLst>
        </pc:spChg>
        <pc:picChg chg="del mod">
          <ac:chgData name="Aafjes,Bryan B.T." userId="9d98a1c6-002c-4038-9c5c-4e5cc6c79e70" providerId="ADAL" clId="{9AF1386B-A020-4106-9EF2-82F0FEA8C4DD}" dt="2021-10-07T08:55:39.493" v="251" actId="478"/>
          <ac:picMkLst>
            <pc:docMk/>
            <pc:sldMk cId="4071242571" sldId="263"/>
            <ac:picMk id="13" creationId="{A7068B1B-194A-4E5C-B8E1-C2294346118B}"/>
          </ac:picMkLst>
        </pc:picChg>
        <pc:picChg chg="add del">
          <ac:chgData name="Aafjes,Bryan B.T." userId="9d98a1c6-002c-4038-9c5c-4e5cc6c79e70" providerId="ADAL" clId="{9AF1386B-A020-4106-9EF2-82F0FEA8C4DD}" dt="2021-10-07T08:52:59.507" v="250" actId="478"/>
          <ac:picMkLst>
            <pc:docMk/>
            <pc:sldMk cId="4071242571" sldId="263"/>
            <ac:picMk id="20" creationId="{2CFD60AD-66EC-48EC-942A-AD83CAD84AA8}"/>
          </ac:picMkLst>
        </pc:picChg>
        <pc:picChg chg="del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34" creationId="{1CB7E8AE-A3AC-4BB7-A5C6-F00EC697B265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5" creationId="{29DA4B2B-B54E-43B4-A1A4-EB704F7F3D41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7" creationId="{1C32610F-5445-4E12-87F6-F0591ABE7AD1}"/>
          </ac:picMkLst>
        </pc:picChg>
        <pc:picChg chg="add mod">
          <ac:chgData name="Aafjes,Bryan B.T." userId="9d98a1c6-002c-4038-9c5c-4e5cc6c79e70" providerId="ADAL" clId="{9AF1386B-A020-4106-9EF2-82F0FEA8C4DD}" dt="2021-10-07T08:56:19.167" v="258" actId="1076"/>
          <ac:picMkLst>
            <pc:docMk/>
            <pc:sldMk cId="4071242571" sldId="263"/>
            <ac:picMk id="1026" creationId="{0509E351-7E33-4467-A1CE-538754EE283E}"/>
          </ac:picMkLst>
        </pc:picChg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74149914" sldId="264"/>
        </pc:sldMkLst>
        <pc:spChg chg="add mod">
          <ac:chgData name="Aafjes,Bryan B.T." userId="9d98a1c6-002c-4038-9c5c-4e5cc6c79e70" providerId="ADAL" clId="{9AF1386B-A020-4106-9EF2-82F0FEA8C4DD}" dt="2021-10-07T10:47:28.740" v="1309" actId="20577"/>
          <ac:spMkLst>
            <pc:docMk/>
            <pc:sldMk cId="174149914" sldId="264"/>
            <ac:spMk id="12" creationId="{C689C0EC-3001-4F25-A131-EFF09DF61E1E}"/>
          </ac:spMkLst>
        </pc:spChg>
        <pc:picChg chg="add del">
          <ac:chgData name="Aafjes,Bryan B.T." userId="9d98a1c6-002c-4038-9c5c-4e5cc6c79e70" providerId="ADAL" clId="{9AF1386B-A020-4106-9EF2-82F0FEA8C4DD}" dt="2021-10-07T09:36:02.228" v="459" actId="22"/>
          <ac:picMkLst>
            <pc:docMk/>
            <pc:sldMk cId="174149914" sldId="264"/>
            <ac:picMk id="4" creationId="{A554854E-C06E-4D66-85CE-BF3A54F7D8B5}"/>
          </ac:picMkLst>
        </pc:picChg>
        <pc:picChg chg="mod">
          <ac:chgData name="Aafjes,Bryan B.T." userId="9d98a1c6-002c-4038-9c5c-4e5cc6c79e70" providerId="ADAL" clId="{9AF1386B-A020-4106-9EF2-82F0FEA8C4DD}" dt="2021-10-07T09:35:38.739" v="457"/>
          <ac:picMkLst>
            <pc:docMk/>
            <pc:sldMk cId="174149914" sldId="264"/>
            <ac:picMk id="5" creationId="{D2BEB048-7226-4054-B37B-7B8A96CE7B8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7.716" v="269" actId="47"/>
        <pc:sldMkLst>
          <pc:docMk/>
          <pc:sldMk cId="181881675" sldId="265"/>
        </pc:sldMkLst>
      </pc:sldChg>
      <pc:sldChg chg="addSp delSp modSp add mod or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249977197" sldId="265"/>
        </pc:sldMkLst>
        <pc:picChg chg="add del">
          <ac:chgData name="Aafjes,Bryan B.T." userId="9d98a1c6-002c-4038-9c5c-4e5cc6c79e70" providerId="ADAL" clId="{9AF1386B-A020-4106-9EF2-82F0FEA8C4DD}" dt="2021-10-07T09:12:07.464" v="340" actId="478"/>
          <ac:picMkLst>
            <pc:docMk/>
            <pc:sldMk cId="2249977197" sldId="265"/>
            <ac:picMk id="4" creationId="{CA9AD622-DEAF-40CB-A3DD-BC9EFDA5FC6F}"/>
          </ac:picMkLst>
        </pc:picChg>
        <pc:picChg chg="add del mod">
          <ac:chgData name="Aafjes,Bryan B.T." userId="9d98a1c6-002c-4038-9c5c-4e5cc6c79e70" providerId="ADAL" clId="{9AF1386B-A020-4106-9EF2-82F0FEA8C4DD}" dt="2021-10-07T09:11:59.693" v="336" actId="22"/>
          <ac:picMkLst>
            <pc:docMk/>
            <pc:sldMk cId="2249977197" sldId="265"/>
            <ac:picMk id="8" creationId="{894FA8DF-91EF-4AF6-B063-4251E6527637}"/>
          </ac:picMkLst>
        </pc:picChg>
        <pc:picChg chg="add del">
          <ac:chgData name="Aafjes,Bryan B.T." userId="9d98a1c6-002c-4038-9c5c-4e5cc6c79e70" providerId="ADAL" clId="{9AF1386B-A020-4106-9EF2-82F0FEA8C4DD}" dt="2021-10-07T09:12:05.937" v="339" actId="22"/>
          <ac:picMkLst>
            <pc:docMk/>
            <pc:sldMk cId="2249977197" sldId="265"/>
            <ac:picMk id="10" creationId="{B35D4CF7-AB1F-45B8-AB70-144713D920B0}"/>
          </ac:picMkLst>
        </pc:picChg>
        <pc:picChg chg="add mod">
          <ac:chgData name="Aafjes,Bryan B.T." userId="9d98a1c6-002c-4038-9c5c-4e5cc6c79e70" providerId="ADAL" clId="{9AF1386B-A020-4106-9EF2-82F0FEA8C4DD}" dt="2021-10-07T09:13:55.533" v="350" actId="14100"/>
          <ac:picMkLst>
            <pc:docMk/>
            <pc:sldMk cId="2249977197" sldId="265"/>
            <ac:picMk id="12" creationId="{BD7A0908-7057-43D3-88CF-CAAB92B0E23C}"/>
          </ac:picMkLst>
        </pc:picChg>
      </pc:sldChg>
      <pc:sldChg chg="addSp delSp modSp add mod modTransition">
        <pc:chgData name="Aafjes,Bryan B.T." userId="9d98a1c6-002c-4038-9c5c-4e5cc6c79e70" providerId="ADAL" clId="{9AF1386B-A020-4106-9EF2-82F0FEA8C4DD}" dt="2021-10-07T12:07:14.330" v="1324" actId="1076"/>
        <pc:sldMkLst>
          <pc:docMk/>
          <pc:sldMk cId="1769794179" sldId="266"/>
        </pc:sldMkLst>
        <pc:spChg chg="mod">
          <ac:chgData name="Aafjes,Bryan B.T." userId="9d98a1c6-002c-4038-9c5c-4e5cc6c79e70" providerId="ADAL" clId="{9AF1386B-A020-4106-9EF2-82F0FEA8C4DD}" dt="2021-10-07T09:17:07.125" v="363" actId="20577"/>
          <ac:spMkLst>
            <pc:docMk/>
            <pc:sldMk cId="1769794179" sldId="266"/>
            <ac:spMk id="5" creationId="{9D2690E4-DAF5-43C5-B1CE-4F5D4BE93199}"/>
          </ac:spMkLst>
        </pc:spChg>
        <pc:picChg chg="del mod">
          <ac:chgData name="Aafjes,Bryan B.T." userId="9d98a1c6-002c-4038-9c5c-4e5cc6c79e70" providerId="ADAL" clId="{9AF1386B-A020-4106-9EF2-82F0FEA8C4DD}" dt="2021-10-07T12:07:09.070" v="1322" actId="21"/>
          <ac:picMkLst>
            <pc:docMk/>
            <pc:sldMk cId="1769794179" sldId="266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12:07:14.330" v="1324" actId="1076"/>
          <ac:picMkLst>
            <pc:docMk/>
            <pc:sldMk cId="1769794179" sldId="266"/>
            <ac:picMk id="11" creationId="{5CBD4C3E-DA08-4173-ACAE-FA5414E0F6E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8.651" v="270" actId="47"/>
        <pc:sldMkLst>
          <pc:docMk/>
          <pc:sldMk cId="3473124190" sldId="266"/>
        </pc:sldMkLst>
      </pc:sldChg>
      <pc:sldChg chg="addSp delSp modSp add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046964557" sldId="267"/>
        </pc:sldMkLst>
        <pc:spChg chg="mod">
          <ac:chgData name="Aafjes,Bryan B.T." userId="9d98a1c6-002c-4038-9c5c-4e5cc6c79e70" providerId="ADAL" clId="{9AF1386B-A020-4106-9EF2-82F0FEA8C4DD}" dt="2021-10-07T09:18:44.527" v="409" actId="20577"/>
          <ac:spMkLst>
            <pc:docMk/>
            <pc:sldMk cId="2046964557" sldId="267"/>
            <ac:spMk id="5" creationId="{9D2690E4-DAF5-43C5-B1CE-4F5D4BE93199}"/>
          </ac:spMkLst>
        </pc:spChg>
        <pc:picChg chg="del">
          <ac:chgData name="Aafjes,Bryan B.T." userId="9d98a1c6-002c-4038-9c5c-4e5cc6c79e70" providerId="ADAL" clId="{9AF1386B-A020-4106-9EF2-82F0FEA8C4DD}" dt="2021-10-07T09:17:52.020" v="371" actId="478"/>
          <ac:picMkLst>
            <pc:docMk/>
            <pc:sldMk cId="2046964557" sldId="267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09:18:02.417" v="373" actId="14100"/>
          <ac:picMkLst>
            <pc:docMk/>
            <pc:sldMk cId="2046964557" sldId="267"/>
            <ac:picMk id="8" creationId="{162DE061-082C-4CDA-966C-B1BEB0A826F6}"/>
          </ac:picMkLst>
        </pc:picChg>
      </pc:sldChg>
      <pc:sldMasterChg chg="modTransition modSldLayout">
        <pc:chgData name="Aafjes,Bryan B.T." userId="9d98a1c6-002c-4038-9c5c-4e5cc6c79e70" providerId="ADAL" clId="{9AF1386B-A020-4106-9EF2-82F0FEA8C4DD}" dt="2021-10-07T11:03:26.380" v="1311"/>
        <pc:sldMasterMkLst>
          <pc:docMk/>
          <pc:sldMasterMk cId="3480043389" sldId="2147483660"/>
        </pc:sldMasterMkLst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162746640" sldId="2147483661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586601760" sldId="2147483662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034570930" sldId="2147483663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00676107" sldId="2147483664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424986510" sldId="2147483665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750404214" sldId="2147483666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922294635" sldId="2147483667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4085160805" sldId="2147483668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180960381" sldId="2147483669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35590466" sldId="2147483670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847681014" sldId="2147483671"/>
          </pc:sldLayoutMkLst>
        </pc:sldLayoutChg>
      </pc:sldMasterChg>
    </pc:docChg>
  </pc:docChgLst>
  <pc:docChgLst>
    <pc:chgData name="Zogaj,Albion A." userId="7f95126d-fbb3-4221-bfe8-e969b6c7ad58" providerId="ADAL" clId="{9997054E-DF0B-4B5F-87D7-0EF726DAE8EA}"/>
    <pc:docChg chg="undo custSel modSld">
      <pc:chgData name="Zogaj,Albion A." userId="7f95126d-fbb3-4221-bfe8-e969b6c7ad58" providerId="ADAL" clId="{9997054E-DF0B-4B5F-87D7-0EF726DAE8EA}" dt="2021-12-16T12:45:23.248" v="276" actId="20577"/>
      <pc:docMkLst>
        <pc:docMk/>
      </pc:docMkLst>
      <pc:sldChg chg="modSp mod">
        <pc:chgData name="Zogaj,Albion A." userId="7f95126d-fbb3-4221-bfe8-e969b6c7ad58" providerId="ADAL" clId="{9997054E-DF0B-4B5F-87D7-0EF726DAE8EA}" dt="2021-12-16T09:59:41.112" v="0" actId="20577"/>
        <pc:sldMkLst>
          <pc:docMk/>
          <pc:sldMk cId="1668989356" sldId="257"/>
        </pc:sldMkLst>
        <pc:spChg chg="mod">
          <ac:chgData name="Zogaj,Albion A." userId="7f95126d-fbb3-4221-bfe8-e969b6c7ad58" providerId="ADAL" clId="{9997054E-DF0B-4B5F-87D7-0EF726DAE8EA}" dt="2021-12-16T09:59:41.112" v="0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Zogaj,Albion A." userId="7f95126d-fbb3-4221-bfe8-e969b6c7ad58" providerId="ADAL" clId="{9997054E-DF0B-4B5F-87D7-0EF726DAE8EA}" dt="2021-12-16T10:02:36.430" v="70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9997054E-DF0B-4B5F-87D7-0EF726DAE8EA}" dt="2021-12-16T10:02:36.430" v="70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delSp modSp mod">
        <pc:chgData name="Zogaj,Albion A." userId="7f95126d-fbb3-4221-bfe8-e969b6c7ad58" providerId="ADAL" clId="{9997054E-DF0B-4B5F-87D7-0EF726DAE8EA}" dt="2021-12-16T12:45:23.248" v="276" actId="20577"/>
        <pc:sldMkLst>
          <pc:docMk/>
          <pc:sldMk cId="2771706581" sldId="265"/>
        </pc:sldMkLst>
        <pc:spChg chg="mod">
          <ac:chgData name="Zogaj,Albion A." userId="7f95126d-fbb3-4221-bfe8-e969b6c7ad58" providerId="ADAL" clId="{9997054E-DF0B-4B5F-87D7-0EF726DAE8EA}" dt="2021-12-16T12:45:23.248" v="276" actId="20577"/>
          <ac:spMkLst>
            <pc:docMk/>
            <pc:sldMk cId="2771706581" sldId="265"/>
            <ac:spMk id="3" creationId="{2815A976-0598-44F2-9F26-8FF448D67C9F}"/>
          </ac:spMkLst>
        </pc:spChg>
        <pc:picChg chg="del">
          <ac:chgData name="Zogaj,Albion A." userId="7f95126d-fbb3-4221-bfe8-e969b6c7ad58" providerId="ADAL" clId="{9997054E-DF0B-4B5F-87D7-0EF726DAE8EA}" dt="2021-12-16T10:16:02.318" v="228" actId="478"/>
          <ac:picMkLst>
            <pc:docMk/>
            <pc:sldMk cId="2771706581" sldId="265"/>
            <ac:picMk id="8" creationId="{9EE48486-D016-4C87-80F4-DE6B827EBD0B}"/>
          </ac:picMkLst>
        </pc:picChg>
      </pc:sldChg>
      <pc:sldChg chg="addSp delSp modSp mod">
        <pc:chgData name="Zogaj,Albion A." userId="7f95126d-fbb3-4221-bfe8-e969b6c7ad58" providerId="ADAL" clId="{9997054E-DF0B-4B5F-87D7-0EF726DAE8EA}" dt="2021-12-16T10:36:12.377" v="270" actId="26606"/>
        <pc:sldMkLst>
          <pc:docMk/>
          <pc:sldMk cId="860073821" sldId="266"/>
        </pc:sldMkLst>
        <pc:spChg chg="mod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" creationId="{ACD9F724-189D-4D48-A15C-2C75A9E42987}"/>
          </ac:spMkLst>
        </pc:spChg>
        <pc:spChg chg="mod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3" creationId="{2815A976-0598-44F2-9F26-8FF448D67C9F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3" creationId="{4AB8125F-0FD8-48CD-9F43-73E5494EA774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5" creationId="{0019DD6C-5899-4C07-864B-EB0A7D104ACF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7" creationId="{EBDFFBC1-15BD-428E-B8AF-ECF5D1B76DEB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29" creationId="{EBFB3075-0323-4EB0-B1A5-776A0E709CEF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34" creationId="{A4FB2F27-3F7D-440E-A905-86607A926A29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36" creationId="{AF678C14-A033-4139-BCA9-8382B039648B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38" creationId="{F43188FD-F61C-4D59-9459-319BFB20A7E4}"/>
          </ac:spMkLst>
        </pc:spChg>
        <pc:spChg chg="add del">
          <ac:chgData name="Zogaj,Albion A." userId="7f95126d-fbb3-4221-bfe8-e969b6c7ad58" providerId="ADAL" clId="{9997054E-DF0B-4B5F-87D7-0EF726DAE8EA}" dt="2021-12-16T10:36:12.377" v="270" actId="26606"/>
          <ac:spMkLst>
            <pc:docMk/>
            <pc:sldMk cId="860073821" sldId="266"/>
            <ac:spMk id="40" creationId="{60AC3FF9-EB0C-48D0-BA7C-CE7C190E1EFE}"/>
          </ac:spMkLst>
        </pc:spChg>
        <pc:picChg chg="mod">
          <ac:chgData name="Zogaj,Albion A." userId="7f95126d-fbb3-4221-bfe8-e969b6c7ad58" providerId="ADAL" clId="{9997054E-DF0B-4B5F-87D7-0EF726DAE8EA}" dt="2021-12-16T10:36:12.377" v="270" actId="26606"/>
          <ac:picMkLst>
            <pc:docMk/>
            <pc:sldMk cId="860073821" sldId="266"/>
            <ac:picMk id="4" creationId="{F697845C-B8DF-4653-84C1-6967A4BB417D}"/>
          </ac:picMkLst>
        </pc:picChg>
        <pc:picChg chg="mod">
          <ac:chgData name="Zogaj,Albion A." userId="7f95126d-fbb3-4221-bfe8-e969b6c7ad58" providerId="ADAL" clId="{9997054E-DF0B-4B5F-87D7-0EF726DAE8EA}" dt="2021-12-16T10:36:12.377" v="270" actId="26606"/>
          <ac:picMkLst>
            <pc:docMk/>
            <pc:sldMk cId="860073821" sldId="266"/>
            <ac:picMk id="5" creationId="{EB9D96AE-CF93-43DA-8DCC-456243FF7168}"/>
          </ac:picMkLst>
        </pc:picChg>
        <pc:picChg chg="del">
          <ac:chgData name="Zogaj,Albion A." userId="7f95126d-fbb3-4221-bfe8-e969b6c7ad58" providerId="ADAL" clId="{9997054E-DF0B-4B5F-87D7-0EF726DAE8EA}" dt="2021-12-16T10:23:16.251" v="229" actId="478"/>
          <ac:picMkLst>
            <pc:docMk/>
            <pc:sldMk cId="860073821" sldId="266"/>
            <ac:picMk id="6" creationId="{ABFE4B26-D9AF-4DB3-A1E8-252116C9958B}"/>
          </ac:picMkLst>
        </pc:picChg>
        <pc:picChg chg="del">
          <ac:chgData name="Zogaj,Albion A." userId="7f95126d-fbb3-4221-bfe8-e969b6c7ad58" providerId="ADAL" clId="{9997054E-DF0B-4B5F-87D7-0EF726DAE8EA}" dt="2021-12-16T10:23:16.877" v="230" actId="478"/>
          <ac:picMkLst>
            <pc:docMk/>
            <pc:sldMk cId="860073821" sldId="266"/>
            <ac:picMk id="8" creationId="{2EEA3290-791B-469E-8750-FEBD65833181}"/>
          </ac:picMkLst>
        </pc:picChg>
        <pc:picChg chg="add del mod">
          <ac:chgData name="Zogaj,Albion A." userId="7f95126d-fbb3-4221-bfe8-e969b6c7ad58" providerId="ADAL" clId="{9997054E-DF0B-4B5F-87D7-0EF726DAE8EA}" dt="2021-12-16T10:35:39.767" v="264" actId="478"/>
          <ac:picMkLst>
            <pc:docMk/>
            <pc:sldMk cId="860073821" sldId="266"/>
            <ac:picMk id="9" creationId="{36FA5BFC-0F52-405F-8F3B-898F79F675BC}"/>
          </ac:picMkLst>
        </pc:picChg>
        <pc:picChg chg="add mod">
          <ac:chgData name="Zogaj,Albion A." userId="7f95126d-fbb3-4221-bfe8-e969b6c7ad58" providerId="ADAL" clId="{9997054E-DF0B-4B5F-87D7-0EF726DAE8EA}" dt="2021-12-16T10:36:12.377" v="270" actId="26606"/>
          <ac:picMkLst>
            <pc:docMk/>
            <pc:sldMk cId="860073821" sldId="266"/>
            <ac:picMk id="11" creationId="{0AC913F6-1420-41A2-B1E2-AF67CCB3C541}"/>
          </ac:picMkLst>
        </pc:picChg>
      </pc:sldChg>
    </pc:docChg>
  </pc:docChgLst>
  <pc:docChgLst>
    <pc:chgData name="Legius,Quint Q.M.T.A.F." userId="S::450849@student.fontys.nl::8e2e396c-544a-4ca8-a12a-f259c72a2544" providerId="AD" clId="Web-{85710719-0025-E371-579D-5C0953854D2B}"/>
    <pc:docChg chg="addSld delSld modSld">
      <pc:chgData name="Legius,Quint Q.M.T.A.F." userId="S::450849@student.fontys.nl::8e2e396c-544a-4ca8-a12a-f259c72a2544" providerId="AD" clId="Web-{85710719-0025-E371-579D-5C0953854D2B}" dt="2021-11-04T09:20:35.654" v="457" actId="20577"/>
      <pc:docMkLst>
        <pc:docMk/>
      </pc:docMkLst>
      <pc:sldChg chg="modSp">
        <pc:chgData name="Legius,Quint Q.M.T.A.F." userId="S::450849@student.fontys.nl::8e2e396c-544a-4ca8-a12a-f259c72a2544" providerId="AD" clId="Web-{85710719-0025-E371-579D-5C0953854D2B}" dt="2021-11-04T08:55:59.945" v="201" actId="20577"/>
        <pc:sldMkLst>
          <pc:docMk/>
          <pc:sldMk cId="1668989356" sldId="257"/>
        </pc:sldMkLst>
        <pc:spChg chg="mod">
          <ac:chgData name="Legius,Quint Q.M.T.A.F." userId="S::450849@student.fontys.nl::8e2e396c-544a-4ca8-a12a-f259c72a2544" providerId="AD" clId="Web-{85710719-0025-E371-579D-5C0953854D2B}" dt="2021-11-04T08:55:59.945" v="201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">
        <pc:chgData name="Legius,Quint Q.M.T.A.F." userId="S::450849@student.fontys.nl::8e2e396c-544a-4ca8-a12a-f259c72a2544" providerId="AD" clId="Web-{85710719-0025-E371-579D-5C0953854D2B}" dt="2021-11-04T09:19:56.903" v="425" actId="20577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85710719-0025-E371-579D-5C0953854D2B}" dt="2021-11-04T09:19:56.903" v="42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5"/>
        <pc:sldMkLst>
          <pc:docMk/>
          <pc:sldMk cId="2058507679" sldId="260"/>
        </pc:sldMkLst>
      </pc:sldChg>
      <pc:sldChg chg="modSp">
        <pc:chgData name="Legius,Quint Q.M.T.A.F." userId="S::450849@student.fontys.nl::8e2e396c-544a-4ca8-a12a-f259c72a2544" providerId="AD" clId="Web-{85710719-0025-E371-579D-5C0953854D2B}" dt="2021-11-04T09:20:35.654" v="457" actId="20577"/>
        <pc:sldMkLst>
          <pc:docMk/>
          <pc:sldMk cId="174149914" sldId="264"/>
        </pc:sldMkLst>
        <pc:spChg chg="mod">
          <ac:chgData name="Legius,Quint Q.M.T.A.F." userId="S::450849@student.fontys.nl::8e2e396c-544a-4ca8-a12a-f259c72a2544" providerId="AD" clId="Web-{85710719-0025-E371-579D-5C0953854D2B}" dt="2021-11-04T09:17:03.132" v="271" actId="20577"/>
          <ac:spMkLst>
            <pc:docMk/>
            <pc:sldMk cId="174149914" sldId="264"/>
            <ac:spMk id="2" creationId="{683655EB-1B50-4A66-B678-7F9662C2CFB5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35.654" v="457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6"/>
        <pc:sldMkLst>
          <pc:docMk/>
          <pc:sldMk cId="2249977197" sldId="265"/>
        </pc:sldMkLst>
      </pc:sldChg>
      <pc:sldChg chg="modSp new">
        <pc:chgData name="Legius,Quint Q.M.T.A.F." userId="S::450849@student.fontys.nl::8e2e396c-544a-4ca8-a12a-f259c72a2544" providerId="AD" clId="Web-{85710719-0025-E371-579D-5C0953854D2B}" dt="2021-11-04T09:20:14.091" v="444" actId="2057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85710719-0025-E371-579D-5C0953854D2B}" dt="2021-11-04T08:56:06.710" v="206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85710719-0025-E371-579D-5C0953854D2B}" dt="2021-11-04T09:20:14.091" v="444" actId="20577"/>
          <ac:spMkLst>
            <pc:docMk/>
            <pc:sldMk cId="2771706581" sldId="265"/>
            <ac:spMk id="3" creationId="{2815A976-0598-44F2-9F26-8FF448D67C9F}"/>
          </ac:spMkLst>
        </pc:spChg>
      </pc:sldChg>
      <pc:sldChg chg="del">
        <pc:chgData name="Legius,Quint Q.M.T.A.F." userId="S::450849@student.fontys.nl::8e2e396c-544a-4ca8-a12a-f259c72a2544" providerId="AD" clId="Web-{85710719-0025-E371-579D-5C0953854D2B}" dt="2021-11-04T08:50:03.781" v="134"/>
        <pc:sldMkLst>
          <pc:docMk/>
          <pc:sldMk cId="1769794179" sldId="266"/>
        </pc:sldMkLst>
      </pc:sldChg>
      <pc:sldChg chg="del">
        <pc:chgData name="Legius,Quint Q.M.T.A.F." userId="S::450849@student.fontys.nl::8e2e396c-544a-4ca8-a12a-f259c72a2544" providerId="AD" clId="Web-{85710719-0025-E371-579D-5C0953854D2B}" dt="2021-11-04T08:50:03.781" v="133"/>
        <pc:sldMkLst>
          <pc:docMk/>
          <pc:sldMk cId="2046964557" sldId="267"/>
        </pc:sldMkLst>
      </pc:sldChg>
    </pc:docChg>
  </pc:docChgLst>
  <pc:docChgLst>
    <pc:chgData name="Zogaj,Albion A." userId="7f95126d-fbb3-4221-bfe8-e969b6c7ad58" providerId="ADAL" clId="{7C82B79C-019E-4E86-BB94-4D0EE8A17BF9}"/>
    <pc:docChg chg="undo custSel modSld">
      <pc:chgData name="Zogaj,Albion A." userId="7f95126d-fbb3-4221-bfe8-e969b6c7ad58" providerId="ADAL" clId="{7C82B79C-019E-4E86-BB94-4D0EE8A17BF9}" dt="2021-11-04T09:22:28.870" v="285" actId="20577"/>
      <pc:docMkLst>
        <pc:docMk/>
      </pc:docMkLst>
      <pc:sldChg chg="modSp mod">
        <pc:chgData name="Zogaj,Albion A." userId="7f95126d-fbb3-4221-bfe8-e969b6c7ad58" providerId="ADAL" clId="{7C82B79C-019E-4E86-BB94-4D0EE8A17BF9}" dt="2021-11-04T09:22:28.870" v="285" actId="20577"/>
        <pc:sldMkLst>
          <pc:docMk/>
          <pc:sldMk cId="529580236" sldId="258"/>
        </pc:sldMkLst>
        <pc:spChg chg="mod">
          <ac:chgData name="Zogaj,Albion A." userId="7f95126d-fbb3-4221-bfe8-e969b6c7ad58" providerId="ADAL" clId="{7C82B79C-019E-4E86-BB94-4D0EE8A17BF9}" dt="2021-11-04T09:22:28.870" v="285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Zogaj,Albion A." userId="7f95126d-fbb3-4221-bfe8-e969b6c7ad58" providerId="ADAL" clId="{7C82B79C-019E-4E86-BB94-4D0EE8A17BF9}" dt="2021-11-04T09:21:31.596" v="239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7C82B79C-019E-4E86-BB94-4D0EE8A17BF9}" dt="2021-11-04T09:21:31.596" v="239" actId="20577"/>
          <ac:spMkLst>
            <pc:docMk/>
            <pc:sldMk cId="174149914" sldId="264"/>
            <ac:spMk id="12" creationId="{C689C0EC-3001-4F25-A131-EFF09DF61E1E}"/>
          </ac:spMkLst>
        </pc:spChg>
      </pc:sldChg>
    </pc:docChg>
  </pc:docChgLst>
  <pc:docChgLst>
    <pc:chgData name="Aafjes,Bryan B.T." userId="9d98a1c6-002c-4038-9c5c-4e5cc6c79e70" providerId="ADAL" clId="{21177EA3-D022-4DA2-B79B-29DCCCE67BE3}"/>
    <pc:docChg chg="modSld">
      <pc:chgData name="Aafjes,Bryan B.T." userId="9d98a1c6-002c-4038-9c5c-4e5cc6c79e70" providerId="ADAL" clId="{21177EA3-D022-4DA2-B79B-29DCCCE67BE3}" dt="2021-11-25T11:45:38.715" v="98" actId="20577"/>
      <pc:docMkLst>
        <pc:docMk/>
      </pc:docMkLst>
      <pc:sldChg chg="modSp mod">
        <pc:chgData name="Aafjes,Bryan B.T." userId="9d98a1c6-002c-4038-9c5c-4e5cc6c79e70" providerId="ADAL" clId="{21177EA3-D022-4DA2-B79B-29DCCCE67BE3}" dt="2021-11-25T10:09:20.949" v="6" actId="20577"/>
        <pc:sldMkLst>
          <pc:docMk/>
          <pc:sldMk cId="1668989356" sldId="257"/>
        </pc:sldMkLst>
        <pc:spChg chg="mod">
          <ac:chgData name="Aafjes,Bryan B.T." userId="9d98a1c6-002c-4038-9c5c-4e5cc6c79e70" providerId="ADAL" clId="{21177EA3-D022-4DA2-B79B-29DCCCE67BE3}" dt="2021-11-25T10:09:20.949" v="6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Aafjes,Bryan B.T." userId="9d98a1c6-002c-4038-9c5c-4e5cc6c79e70" providerId="ADAL" clId="{21177EA3-D022-4DA2-B79B-29DCCCE67BE3}" dt="2021-11-25T10:09:10.884" v="4" actId="20577"/>
        <pc:sldMkLst>
          <pc:docMk/>
          <pc:sldMk cId="529580236" sldId="258"/>
        </pc:sldMkLst>
        <pc:spChg chg="mod">
          <ac:chgData name="Aafjes,Bryan B.T." userId="9d98a1c6-002c-4038-9c5c-4e5cc6c79e70" providerId="ADAL" clId="{21177EA3-D022-4DA2-B79B-29DCCCE67BE3}" dt="2021-11-25T10:09:10.884" v="4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Aafjes,Bryan B.T." userId="9d98a1c6-002c-4038-9c5c-4e5cc6c79e70" providerId="ADAL" clId="{21177EA3-D022-4DA2-B79B-29DCCCE67BE3}" dt="2021-11-25T11:45:38.715" v="98" actId="20577"/>
        <pc:sldMkLst>
          <pc:docMk/>
          <pc:sldMk cId="174149914" sldId="264"/>
        </pc:sldMkLst>
        <pc:spChg chg="mod">
          <ac:chgData name="Aafjes,Bryan B.T." userId="9d98a1c6-002c-4038-9c5c-4e5cc6c79e70" providerId="ADAL" clId="{21177EA3-D022-4DA2-B79B-29DCCCE67BE3}" dt="2021-11-25T11:45:38.715" v="98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modSp mod">
        <pc:chgData name="Aafjes,Bryan B.T." userId="9d98a1c6-002c-4038-9c5c-4e5cc6c79e70" providerId="ADAL" clId="{21177EA3-D022-4DA2-B79B-29DCCCE67BE3}" dt="2021-11-25T11:18:31.691" v="59" actId="20577"/>
        <pc:sldMkLst>
          <pc:docMk/>
          <pc:sldMk cId="2771706581" sldId="265"/>
        </pc:sldMkLst>
        <pc:spChg chg="mod">
          <ac:chgData name="Aafjes,Bryan B.T." userId="9d98a1c6-002c-4038-9c5c-4e5cc6c79e70" providerId="ADAL" clId="{21177EA3-D022-4DA2-B79B-29DCCCE67BE3}" dt="2021-11-25T10:09:12.873" v="5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Aafjes,Bryan B.T." userId="9d98a1c6-002c-4038-9c5c-4e5cc6c79e70" providerId="ADAL" clId="{21177EA3-D022-4DA2-B79B-29DCCCE67BE3}" dt="2021-11-25T11:18:31.691" v="59" actId="20577"/>
          <ac:spMkLst>
            <pc:docMk/>
            <pc:sldMk cId="2771706581" sldId="265"/>
            <ac:spMk id="3" creationId="{2815A976-0598-44F2-9F26-8FF448D67C9F}"/>
          </ac:spMkLst>
        </pc:spChg>
      </pc:sldChg>
      <pc:sldChg chg="modSp mod">
        <pc:chgData name="Aafjes,Bryan B.T." userId="9d98a1c6-002c-4038-9c5c-4e5cc6c79e70" providerId="ADAL" clId="{21177EA3-D022-4DA2-B79B-29DCCCE67BE3}" dt="2021-11-25T10:09:05.529" v="2" actId="20577"/>
        <pc:sldMkLst>
          <pc:docMk/>
          <pc:sldMk cId="860073821" sldId="266"/>
        </pc:sldMkLst>
        <pc:spChg chg="mod">
          <ac:chgData name="Aafjes,Bryan B.T." userId="9d98a1c6-002c-4038-9c5c-4e5cc6c79e70" providerId="ADAL" clId="{21177EA3-D022-4DA2-B79B-29DCCCE67BE3}" dt="2021-11-25T10:09:05.529" v="2" actId="20577"/>
          <ac:spMkLst>
            <pc:docMk/>
            <pc:sldMk cId="860073821" sldId="266"/>
            <ac:spMk id="2" creationId="{ACD9F724-189D-4D48-A15C-2C75A9E42987}"/>
          </ac:spMkLst>
        </pc:spChg>
      </pc:sldChg>
    </pc:docChg>
  </pc:docChgLst>
  <pc:docChgLst>
    <pc:chgData name="Legius,Quint Q.M.T.A.F." userId="S::450849@student.fontys.nl::8e2e396c-544a-4ca8-a12a-f259c72a2544" providerId="AD" clId="Web-{B08BCAEF-31A7-4F44-8986-3DCBDFDC0D17}"/>
    <pc:docChg chg="addSld modSld">
      <pc:chgData name="Legius,Quint Q.M.T.A.F." userId="S::450849@student.fontys.nl::8e2e396c-544a-4ca8-a12a-f259c72a2544" providerId="AD" clId="Web-{B08BCAEF-31A7-4F44-8986-3DCBDFDC0D17}" dt="2021-11-04T12:45:22.135" v="72" actId="20577"/>
      <pc:docMkLst>
        <pc:docMk/>
      </pc:docMkLst>
      <pc:sldChg chg="addSp delSp modSp">
        <pc:chgData name="Legius,Quint Q.M.T.A.F." userId="S::450849@student.fontys.nl::8e2e396c-544a-4ca8-a12a-f259c72a2544" providerId="AD" clId="Web-{B08BCAEF-31A7-4F44-8986-3DCBDFDC0D17}" dt="2021-11-04T12:42:00.827" v="34"/>
        <pc:sldMkLst>
          <pc:docMk/>
          <pc:sldMk cId="529580236" sldId="258"/>
        </pc:sldMkLst>
        <pc:spChg chg="mod">
          <ac:chgData name="Legius,Quint Q.M.T.A.F." userId="S::450849@student.fontys.nl::8e2e396c-544a-4ca8-a12a-f259c72a2544" providerId="AD" clId="Web-{B08BCAEF-31A7-4F44-8986-3DCBDFDC0D17}" dt="2021-11-04T12:41:50.373" v="33" actId="1076"/>
          <ac:spMkLst>
            <pc:docMk/>
            <pc:sldMk cId="529580236" sldId="258"/>
            <ac:spMk id="3" creationId="{A84ACD33-629C-4A40-927F-9257C822B31D}"/>
          </ac:spMkLst>
        </pc:spChg>
        <pc:picChg chg="add del mod">
          <ac:chgData name="Legius,Quint Q.M.T.A.F." userId="S::450849@student.fontys.nl::8e2e396c-544a-4ca8-a12a-f259c72a2544" providerId="AD" clId="Web-{B08BCAEF-31A7-4F44-8986-3DCBDFDC0D17}" dt="2021-11-04T12:42:00.827" v="34"/>
          <ac:picMkLst>
            <pc:docMk/>
            <pc:sldMk cId="529580236" sldId="258"/>
            <ac:picMk id="4" creationId="{EE235622-CAAA-4811-AF82-0B2D923E2C6F}"/>
          </ac:picMkLst>
        </pc:picChg>
        <pc:picChg chg="mod">
          <ac:chgData name="Legius,Quint Q.M.T.A.F." userId="S::450849@student.fontys.nl::8e2e396c-544a-4ca8-a12a-f259c72a2544" providerId="AD" clId="Web-{B08BCAEF-31A7-4F44-8986-3DCBDFDC0D17}" dt="2021-11-04T12:40:14.243" v="27" actId="1076"/>
          <ac:picMkLst>
            <pc:docMk/>
            <pc:sldMk cId="529580236" sldId="258"/>
            <ac:picMk id="5" creationId="{1DA2A052-722F-438A-A174-5D388E1DFA26}"/>
          </ac:picMkLst>
        </pc:picChg>
      </pc:sldChg>
      <pc:sldChg chg="addSp delSp modSp mod setBg">
        <pc:chgData name="Legius,Quint Q.M.T.A.F." userId="S::450849@student.fontys.nl::8e2e396c-544a-4ca8-a12a-f259c72a2544" providerId="AD" clId="Web-{B08BCAEF-31A7-4F44-8986-3DCBDFDC0D17}" dt="2021-11-04T12:42:23.938" v="37"/>
        <pc:sldMkLst>
          <pc:docMk/>
          <pc:sldMk cId="2771706581" sldId="265"/>
        </pc:sldMkLst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3" creationId="{2815A976-0598-44F2-9F26-8FF448D67C9F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6" creationId="{8651CFA9-6065-4243-AC48-858E359780B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7" creationId="{FBC8BBE5-981E-4B0B-9654-32B5668BFF31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8" creationId="{094C9708-F6A4-4956-B261-A4A2C4DFEBF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9" creationId="{A4FB2F27-3F7D-440E-A905-86607A926A29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0" creationId="{592DB257-3E16-4A3C-9E28-4682828127AD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3.379" v="3"/>
          <ac:spMkLst>
            <pc:docMk/>
            <pc:sldMk cId="2771706581" sldId="265"/>
            <ac:spMk id="11" creationId="{AF678C14-A033-4139-BCA9-8382B039648B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2" creationId="{4AB8125F-0FD8-48CD-9F43-73E5494EA774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4" creationId="{0019DD6C-5899-4C07-864B-EB0A7D104ACF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6" creationId="{EBDFFBC1-15BD-428E-B8AF-ECF5D1B76DEB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39:05.832" v="5"/>
          <ac:spMkLst>
            <pc:docMk/>
            <pc:sldMk cId="2771706581" sldId="265"/>
            <ac:spMk id="17" creationId="{487685E6-1160-459B-8C70-301404C06C23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39:05.848" v="6"/>
          <ac:spMkLst>
            <pc:docMk/>
            <pc:sldMk cId="2771706581" sldId="265"/>
            <ac:spMk id="18" creationId="{EBFB3075-0323-4EB0-B1A5-776A0E709CEF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39:05.848" v="6"/>
          <ac:picMkLst>
            <pc:docMk/>
            <pc:sldMk cId="2771706581" sldId="265"/>
            <ac:picMk id="4" creationId="{A58032E6-D509-49D4-B2F0-F951343A3273}"/>
          </ac:picMkLst>
        </pc:picChg>
        <pc:picChg chg="add del mod">
          <ac:chgData name="Legius,Quint Q.M.T.A.F." userId="S::450849@student.fontys.nl::8e2e396c-544a-4ca8-a12a-f259c72a2544" providerId="AD" clId="Web-{B08BCAEF-31A7-4F44-8986-3DCBDFDC0D17}" dt="2021-11-04T12:42:23.938" v="37"/>
          <ac:picMkLst>
            <pc:docMk/>
            <pc:sldMk cId="2771706581" sldId="265"/>
            <ac:picMk id="5" creationId="{A79C8A59-6A53-4D7E-8811-60288169C6A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3" creationId="{18CBEC9D-9F9B-4383-B986-DE5B184A9A74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39:03.379" v="3"/>
          <ac:picMkLst>
            <pc:docMk/>
            <pc:sldMk cId="2771706581" sldId="265"/>
            <ac:picMk id="15" creationId="{AFE52FC7-B3EF-46A4-B8CE-292164EC9281}"/>
          </ac:picMkLst>
        </pc:picChg>
      </pc:sldChg>
      <pc:sldChg chg="addSp delSp modSp new mod setBg">
        <pc:chgData name="Legius,Quint Q.M.T.A.F." userId="S::450849@student.fontys.nl::8e2e396c-544a-4ca8-a12a-f259c72a2544" providerId="AD" clId="Web-{B08BCAEF-31A7-4F44-8986-3DCBDFDC0D17}" dt="2021-11-04T12:45:22.135" v="72" actId="20577"/>
        <pc:sldMkLst>
          <pc:docMk/>
          <pc:sldMk cId="875697064" sldId="266"/>
        </pc:sldMkLst>
        <pc:spChg chg="mo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2" creationId="{2D6F1BBC-0520-4D2C-9378-839BEBC35CB7}"/>
          </ac:spMkLst>
        </pc:spChg>
        <pc:spChg chg="mod">
          <ac:chgData name="Legius,Quint Q.M.T.A.F." userId="S::450849@student.fontys.nl::8e2e396c-544a-4ca8-a12a-f259c72a2544" providerId="AD" clId="Web-{B08BCAEF-31A7-4F44-8986-3DCBDFDC0D17}" dt="2021-11-04T12:45:22.135" v="72" actId="20577"/>
          <ac:spMkLst>
            <pc:docMk/>
            <pc:sldMk cId="875697064" sldId="266"/>
            <ac:spMk id="3" creationId="{91A1C477-4562-4C61-9875-EAA820154D37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6" creationId="{0BABF38A-8A0D-492E-BD20-6CF4D46B50BD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8" creationId="{F1174801-1395-44C5-9B00-CCAC45C056E7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9" creationId="{8651CFA9-6065-4243-AC48-858E359780B1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0" creationId="{8DBEE602-02D2-420A-AFC1-438A1699A5E5}"/>
          </ac:spMkLst>
        </pc:spChg>
        <pc:spChg chg="add del">
          <ac:chgData name="Legius,Quint Q.M.T.A.F." userId="S::450849@student.fontys.nl::8e2e396c-544a-4ca8-a12a-f259c72a2544" providerId="AD" clId="Web-{B08BCAEF-31A7-4F44-8986-3DCBDFDC0D17}" dt="2021-11-04T12:43:13.331" v="55"/>
          <ac:spMkLst>
            <pc:docMk/>
            <pc:sldMk cId="875697064" sldId="266"/>
            <ac:spMk id="11" creationId="{5A8C81AE-8F0D-49F3-9FB4-334B0DCDF195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7" creationId="{B3FAB79E-1E1B-4287-B4EA-26E497404C89}"/>
          </ac:spMkLst>
        </pc:spChg>
        <pc:spChg chg="add">
          <ac:chgData name="Legius,Quint Q.M.T.A.F." userId="S::450849@student.fontys.nl::8e2e396c-544a-4ca8-a12a-f259c72a2544" providerId="AD" clId="Web-{B08BCAEF-31A7-4F44-8986-3DCBDFDC0D17}" dt="2021-11-04T12:43:13.362" v="56"/>
          <ac:spMkLst>
            <pc:docMk/>
            <pc:sldMk cId="875697064" sldId="266"/>
            <ac:spMk id="19" creationId="{A22256D1-A993-4D2E-943C-2E87F8BFC629}"/>
          </ac:spMkLst>
        </pc:spChg>
        <pc:picChg chg="add mo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4" creationId="{A45968E2-6888-4D4A-A55D-8C05364EB86C}"/>
          </ac:picMkLst>
        </pc:picChg>
        <pc:picChg chg="add">
          <ac:chgData name="Legius,Quint Q.M.T.A.F." userId="S::450849@student.fontys.nl::8e2e396c-544a-4ca8-a12a-f259c72a2544" providerId="AD" clId="Web-{B08BCAEF-31A7-4F44-8986-3DCBDFDC0D17}" dt="2021-11-04T12:43:13.362" v="56"/>
          <ac:picMkLst>
            <pc:docMk/>
            <pc:sldMk cId="875697064" sldId="266"/>
            <ac:picMk id="7" creationId="{1CB7E8AE-A3AC-4BB7-A5C6-F00EC697B265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3" creationId="{29DA4B2B-B54E-43B4-A1A4-EB704F7F3D41}"/>
          </ac:picMkLst>
        </pc:picChg>
        <pc:picChg chg="add del">
          <ac:chgData name="Legius,Quint Q.M.T.A.F." userId="S::450849@student.fontys.nl::8e2e396c-544a-4ca8-a12a-f259c72a2544" providerId="AD" clId="Web-{B08BCAEF-31A7-4F44-8986-3DCBDFDC0D17}" dt="2021-11-04T12:43:13.331" v="55"/>
          <ac:picMkLst>
            <pc:docMk/>
            <pc:sldMk cId="875697064" sldId="266"/>
            <ac:picMk id="15" creationId="{1C32610F-5445-4E12-87F6-F0591ABE7AD1}"/>
          </ac:picMkLst>
        </pc:picChg>
      </pc:sldChg>
    </pc:docChg>
  </pc:docChgLst>
  <pc:docChgLst>
    <pc:chgData name="Vaessen,Liam L.P." userId="65671520-2977-4522-ad60-72122e6b4ed2" providerId="ADAL" clId="{C4A1456A-F5A8-3744-8416-F17C90B7EAA6}"/>
    <pc:docChg chg="modSld">
      <pc:chgData name="Vaessen,Liam L.P." userId="65671520-2977-4522-ad60-72122e6b4ed2" providerId="ADAL" clId="{C4A1456A-F5A8-3744-8416-F17C90B7EAA6}" dt="2021-11-04T10:19:21.149" v="26" actId="20577"/>
      <pc:docMkLst>
        <pc:docMk/>
      </pc:docMkLst>
      <pc:sldChg chg="modSp mod">
        <pc:chgData name="Vaessen,Liam L.P." userId="65671520-2977-4522-ad60-72122e6b4ed2" providerId="ADAL" clId="{C4A1456A-F5A8-3744-8416-F17C90B7EAA6}" dt="2021-11-04T10:19:21.149" v="26" actId="20577"/>
        <pc:sldMkLst>
          <pc:docMk/>
          <pc:sldMk cId="529580236" sldId="258"/>
        </pc:sldMkLst>
        <pc:spChg chg="mod">
          <ac:chgData name="Vaessen,Liam L.P." userId="65671520-2977-4522-ad60-72122e6b4ed2" providerId="ADAL" clId="{C4A1456A-F5A8-3744-8416-F17C90B7EAA6}" dt="2021-11-04T10:19:21.149" v="26" actId="20577"/>
          <ac:spMkLst>
            <pc:docMk/>
            <pc:sldMk cId="529580236" sldId="258"/>
            <ac:spMk id="3" creationId="{A84ACD33-629C-4A40-927F-9257C822B31D}"/>
          </ac:spMkLst>
        </pc:spChg>
      </pc:sldChg>
    </pc:docChg>
  </pc:docChgLst>
  <pc:docChgLst>
    <pc:chgData name="Legius,Quint Q.M.T.A.F." userId="S::450849@student.fontys.nl::8e2e396c-544a-4ca8-a12a-f259c72a2544" providerId="AD" clId="Web-{858B99BC-7C9A-7197-7FFD-5E932EDF9B16}"/>
    <pc:docChg chg="modSld">
      <pc:chgData name="Legius,Quint Q.M.T.A.F." userId="S::450849@student.fontys.nl::8e2e396c-544a-4ca8-a12a-f259c72a2544" providerId="AD" clId="Web-{858B99BC-7C9A-7197-7FFD-5E932EDF9B16}" dt="2021-12-16T13:28:26.853" v="5" actId="20577"/>
      <pc:docMkLst>
        <pc:docMk/>
      </pc:docMkLst>
      <pc:sldChg chg="modSp">
        <pc:chgData name="Legius,Quint Q.M.T.A.F." userId="S::450849@student.fontys.nl::8e2e396c-544a-4ca8-a12a-f259c72a2544" providerId="AD" clId="Web-{858B99BC-7C9A-7197-7FFD-5E932EDF9B16}" dt="2021-12-16T13:28:26.853" v="5" actId="20577"/>
        <pc:sldMkLst>
          <pc:docMk/>
          <pc:sldMk cId="860073821" sldId="266"/>
        </pc:sldMkLst>
        <pc:spChg chg="mod">
          <ac:chgData name="Legius,Quint Q.M.T.A.F." userId="S::450849@student.fontys.nl::8e2e396c-544a-4ca8-a12a-f259c72a2544" providerId="AD" clId="Web-{858B99BC-7C9A-7197-7FFD-5E932EDF9B16}" dt="2021-12-16T13:28:26.853" v="5" actId="20577"/>
          <ac:spMkLst>
            <pc:docMk/>
            <pc:sldMk cId="860073821" sldId="266"/>
            <ac:spMk id="3" creationId="{2815A976-0598-44F2-9F26-8FF448D67C9F}"/>
          </ac:spMkLst>
        </pc:spChg>
      </pc:sldChg>
    </pc:docChg>
  </pc:docChgLst>
  <pc:docChgLst>
    <pc:chgData name="Zogaj,Albion A." userId="7f95126d-fbb3-4221-bfe8-e969b6c7ad58" providerId="ADAL" clId="{11C07F2C-D3B9-4A42-9056-58F8BEF58C0E}"/>
    <pc:docChg chg="undo custSel addSld delSld modSld">
      <pc:chgData name="Zogaj,Albion A." userId="7f95126d-fbb3-4221-bfe8-e969b6c7ad58" providerId="ADAL" clId="{11C07F2C-D3B9-4A42-9056-58F8BEF58C0E}" dt="2021-11-25T09:51:01.756" v="846" actId="20577"/>
      <pc:docMkLst>
        <pc:docMk/>
      </pc:docMkLst>
      <pc:sldChg chg="modSp mod">
        <pc:chgData name="Zogaj,Albion A." userId="7f95126d-fbb3-4221-bfe8-e969b6c7ad58" providerId="ADAL" clId="{11C07F2C-D3B9-4A42-9056-58F8BEF58C0E}" dt="2021-11-25T09:51:01.756" v="846" actId="20577"/>
        <pc:sldMkLst>
          <pc:docMk/>
          <pc:sldMk cId="1668989356" sldId="257"/>
        </pc:sldMkLst>
        <pc:spChg chg="mod">
          <ac:chgData name="Zogaj,Albion A." userId="7f95126d-fbb3-4221-bfe8-e969b6c7ad58" providerId="ADAL" clId="{11C07F2C-D3B9-4A42-9056-58F8BEF58C0E}" dt="2021-11-25T09:51:01.756" v="846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">
        <pc:chgData name="Zogaj,Albion A." userId="7f95126d-fbb3-4221-bfe8-e969b6c7ad58" providerId="ADAL" clId="{11C07F2C-D3B9-4A42-9056-58F8BEF58C0E}" dt="2021-11-25T09:31:32.208" v="603" actId="20577"/>
        <pc:sldMkLst>
          <pc:docMk/>
          <pc:sldMk cId="529580236" sldId="258"/>
        </pc:sldMkLst>
        <pc:spChg chg="mod">
          <ac:chgData name="Zogaj,Albion A." userId="7f95126d-fbb3-4221-bfe8-e969b6c7ad58" providerId="ADAL" clId="{11C07F2C-D3B9-4A42-9056-58F8BEF58C0E}" dt="2021-11-25T09:31:32.208" v="603" actId="20577"/>
          <ac:spMkLst>
            <pc:docMk/>
            <pc:sldMk cId="529580236" sldId="258"/>
            <ac:spMk id="3" creationId="{A84ACD33-629C-4A40-927F-9257C822B31D}"/>
          </ac:spMkLst>
        </pc:spChg>
      </pc:sldChg>
      <pc:sldChg chg="modSp mod">
        <pc:chgData name="Zogaj,Albion A." userId="7f95126d-fbb3-4221-bfe8-e969b6c7ad58" providerId="ADAL" clId="{11C07F2C-D3B9-4A42-9056-58F8BEF58C0E}" dt="2021-11-25T09:50:30.125" v="844" actId="20577"/>
        <pc:sldMkLst>
          <pc:docMk/>
          <pc:sldMk cId="174149914" sldId="264"/>
        </pc:sldMkLst>
        <pc:spChg chg="mod">
          <ac:chgData name="Zogaj,Albion A." userId="7f95126d-fbb3-4221-bfe8-e969b6c7ad58" providerId="ADAL" clId="{11C07F2C-D3B9-4A42-9056-58F8BEF58C0E}" dt="2021-11-25T08:54:16.752" v="4" actId="20577"/>
          <ac:spMkLst>
            <pc:docMk/>
            <pc:sldMk cId="174149914" sldId="264"/>
            <ac:spMk id="2" creationId="{683655EB-1B50-4A66-B678-7F9662C2CFB5}"/>
          </ac:spMkLst>
        </pc:spChg>
        <pc:spChg chg="mod">
          <ac:chgData name="Zogaj,Albion A." userId="7f95126d-fbb3-4221-bfe8-e969b6c7ad58" providerId="ADAL" clId="{11C07F2C-D3B9-4A42-9056-58F8BEF58C0E}" dt="2021-11-25T09:50:30.125" v="844" actId="20577"/>
          <ac:spMkLst>
            <pc:docMk/>
            <pc:sldMk cId="174149914" sldId="264"/>
            <ac:spMk id="12" creationId="{C689C0EC-3001-4F25-A131-EFF09DF61E1E}"/>
          </ac:spMkLst>
        </pc:spChg>
      </pc:sldChg>
      <pc:sldChg chg="addSp delSp modSp mod">
        <pc:chgData name="Zogaj,Albion A." userId="7f95126d-fbb3-4221-bfe8-e969b6c7ad58" providerId="ADAL" clId="{11C07F2C-D3B9-4A42-9056-58F8BEF58C0E}" dt="2021-11-25T09:40:40.310" v="615" actId="20577"/>
        <pc:sldMkLst>
          <pc:docMk/>
          <pc:sldMk cId="2771706581" sldId="265"/>
        </pc:sldMkLst>
        <pc:spChg chg="mod">
          <ac:chgData name="Zogaj,Albion A." userId="7f95126d-fbb3-4221-bfe8-e969b6c7ad58" providerId="ADAL" clId="{11C07F2C-D3B9-4A42-9056-58F8BEF58C0E}" dt="2021-11-25T08:55:15.078" v="87" actId="20577"/>
          <ac:spMkLst>
            <pc:docMk/>
            <pc:sldMk cId="2771706581" sldId="265"/>
            <ac:spMk id="2" creationId="{ACD9F724-189D-4D48-A15C-2C75A9E42987}"/>
          </ac:spMkLst>
        </pc:spChg>
        <pc:spChg chg="mod">
          <ac:chgData name="Zogaj,Albion A." userId="7f95126d-fbb3-4221-bfe8-e969b6c7ad58" providerId="ADAL" clId="{11C07F2C-D3B9-4A42-9056-58F8BEF58C0E}" dt="2021-11-25T09:40:40.310" v="615" actId="20577"/>
          <ac:spMkLst>
            <pc:docMk/>
            <pc:sldMk cId="2771706581" sldId="265"/>
            <ac:spMk id="3" creationId="{2815A976-0598-44F2-9F26-8FF448D67C9F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2" creationId="{4AB8125F-0FD8-48CD-9F43-73E5494EA774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4" creationId="{0019DD6C-5899-4C07-864B-EB0A7D104ACF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6" creationId="{EBDFFBC1-15BD-428E-B8AF-ECF5D1B76DEB}"/>
          </ac:spMkLst>
        </pc:spChg>
        <pc:spChg chg="del">
          <ac:chgData name="Zogaj,Albion A." userId="7f95126d-fbb3-4221-bfe8-e969b6c7ad58" providerId="ADAL" clId="{11C07F2C-D3B9-4A42-9056-58F8BEF58C0E}" dt="2021-11-25T09:24:26.728" v="207" actId="26606"/>
          <ac:spMkLst>
            <pc:docMk/>
            <pc:sldMk cId="2771706581" sldId="265"/>
            <ac:spMk id="18" creationId="{EBFB3075-0323-4EB0-B1A5-776A0E709CEF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3" creationId="{4AB8125F-0FD8-48CD-9F43-73E5494EA774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5" creationId="{0019DD6C-5899-4C07-864B-EB0A7D104ACF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7" creationId="{EBDFFBC1-15BD-428E-B8AF-ECF5D1B76DEB}"/>
          </ac:spMkLst>
        </pc:spChg>
        <pc:spChg chg="add del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29" creationId="{EBFB3075-0323-4EB0-B1A5-776A0E709CEF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4" creationId="{4AB8125F-0FD8-48CD-9F43-73E5494EA774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6" creationId="{0019DD6C-5899-4C07-864B-EB0A7D104ACF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38" creationId="{EBDFFBC1-15BD-428E-B8AF-ECF5D1B76DEB}"/>
          </ac:spMkLst>
        </pc:spChg>
        <pc:spChg chg="add">
          <ac:chgData name="Zogaj,Albion A." userId="7f95126d-fbb3-4221-bfe8-e969b6c7ad58" providerId="ADAL" clId="{11C07F2C-D3B9-4A42-9056-58F8BEF58C0E}" dt="2021-11-25T09:30:04.240" v="526" actId="26606"/>
          <ac:spMkLst>
            <pc:docMk/>
            <pc:sldMk cId="2771706581" sldId="265"/>
            <ac:spMk id="40" creationId="{EBFB3075-0323-4EB0-B1A5-776A0E709CEF}"/>
          </ac:spMkLst>
        </pc:spChg>
        <pc:picChg chg="del">
          <ac:chgData name="Zogaj,Albion A." userId="7f95126d-fbb3-4221-bfe8-e969b6c7ad58" providerId="ADAL" clId="{11C07F2C-D3B9-4A42-9056-58F8BEF58C0E}" dt="2021-11-25T08:55:19.633" v="88" actId="478"/>
          <ac:picMkLst>
            <pc:docMk/>
            <pc:sldMk cId="2771706581" sldId="265"/>
            <ac:picMk id="4" creationId="{A58032E6-D509-49D4-B2F0-F951343A3273}"/>
          </ac:picMkLst>
        </pc:picChg>
        <pc:picChg chg="add del mod">
          <ac:chgData name="Zogaj,Albion A." userId="7f95126d-fbb3-4221-bfe8-e969b6c7ad58" providerId="ADAL" clId="{11C07F2C-D3B9-4A42-9056-58F8BEF58C0E}" dt="2021-11-25T09:29:30.022" v="524" actId="478"/>
          <ac:picMkLst>
            <pc:docMk/>
            <pc:sldMk cId="2771706581" sldId="265"/>
            <ac:picMk id="6" creationId="{2E000BAA-C02E-4A56-A755-CC1BD10E90CE}"/>
          </ac:picMkLst>
        </pc:picChg>
        <pc:picChg chg="add mod">
          <ac:chgData name="Zogaj,Albion A." userId="7f95126d-fbb3-4221-bfe8-e969b6c7ad58" providerId="ADAL" clId="{11C07F2C-D3B9-4A42-9056-58F8BEF58C0E}" dt="2021-11-25T09:30:28.662" v="541" actId="1035"/>
          <ac:picMkLst>
            <pc:docMk/>
            <pc:sldMk cId="2771706581" sldId="265"/>
            <ac:picMk id="8" creationId="{9EE48486-D016-4C87-80F4-DE6B827EBD0B}"/>
          </ac:picMkLst>
        </pc:picChg>
      </pc:sldChg>
      <pc:sldChg chg="addSp delSp modSp add mod">
        <pc:chgData name="Zogaj,Albion A." userId="7f95126d-fbb3-4221-bfe8-e969b6c7ad58" providerId="ADAL" clId="{11C07F2C-D3B9-4A42-9056-58F8BEF58C0E}" dt="2021-11-25T09:00:33.158" v="205" actId="1076"/>
        <pc:sldMkLst>
          <pc:docMk/>
          <pc:sldMk cId="860073821" sldId="266"/>
        </pc:sldMkLst>
        <pc:spChg chg="mod">
          <ac:chgData name="Zogaj,Albion A." userId="7f95126d-fbb3-4221-bfe8-e969b6c7ad58" providerId="ADAL" clId="{11C07F2C-D3B9-4A42-9056-58F8BEF58C0E}" dt="2021-11-25T09:00:32.622" v="204" actId="20577"/>
          <ac:spMkLst>
            <pc:docMk/>
            <pc:sldMk cId="860073821" sldId="266"/>
            <ac:spMk id="3" creationId="{2815A976-0598-44F2-9F26-8FF448D67C9F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2" creationId="{4AB8125F-0FD8-48CD-9F43-73E5494EA774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4" creationId="{0019DD6C-5899-4C07-864B-EB0A7D104ACF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6" creationId="{EBDFFBC1-15BD-428E-B8AF-ECF5D1B76DEB}"/>
          </ac:spMkLst>
        </pc:spChg>
        <pc:spChg chg="del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18" creationId="{EBFB3075-0323-4EB0-B1A5-776A0E709CEF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3" creationId="{4AB8125F-0FD8-48CD-9F43-73E5494EA774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5" creationId="{0019DD6C-5899-4C07-864B-EB0A7D104ACF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7" creationId="{EBDFFBC1-15BD-428E-B8AF-ECF5D1B76DEB}"/>
          </ac:spMkLst>
        </pc:spChg>
        <pc:spChg chg="add">
          <ac:chgData name="Zogaj,Albion A." userId="7f95126d-fbb3-4221-bfe8-e969b6c7ad58" providerId="ADAL" clId="{11C07F2C-D3B9-4A42-9056-58F8BEF58C0E}" dt="2021-11-25T08:57:32.045" v="93" actId="26606"/>
          <ac:spMkLst>
            <pc:docMk/>
            <pc:sldMk cId="860073821" sldId="266"/>
            <ac:spMk id="29" creationId="{EBFB3075-0323-4EB0-B1A5-776A0E709CEF}"/>
          </ac:spMkLst>
        </pc:spChg>
        <pc:picChg chg="del">
          <ac:chgData name="Zogaj,Albion A." userId="7f95126d-fbb3-4221-bfe8-e969b6c7ad58" providerId="ADAL" clId="{11C07F2C-D3B9-4A42-9056-58F8BEF58C0E}" dt="2021-11-25T08:57:22.051" v="89" actId="478"/>
          <ac:picMkLst>
            <pc:docMk/>
            <pc:sldMk cId="860073821" sldId="266"/>
            <ac:picMk id="4" creationId="{A58032E6-D509-49D4-B2F0-F951343A3273}"/>
          </ac:picMkLst>
        </pc:picChg>
        <pc:picChg chg="add mod">
          <ac:chgData name="Zogaj,Albion A." userId="7f95126d-fbb3-4221-bfe8-e969b6c7ad58" providerId="ADAL" clId="{11C07F2C-D3B9-4A42-9056-58F8BEF58C0E}" dt="2021-11-25T09:00:15.095" v="194" actId="1036"/>
          <ac:picMkLst>
            <pc:docMk/>
            <pc:sldMk cId="860073821" sldId="266"/>
            <ac:picMk id="6" creationId="{ABFE4B26-D9AF-4DB3-A1E8-252116C9958B}"/>
          </ac:picMkLst>
        </pc:picChg>
        <pc:picChg chg="add mod">
          <ac:chgData name="Zogaj,Albion A." userId="7f95126d-fbb3-4221-bfe8-e969b6c7ad58" providerId="ADAL" clId="{11C07F2C-D3B9-4A42-9056-58F8BEF58C0E}" dt="2021-11-25T09:00:33.158" v="205" actId="1076"/>
          <ac:picMkLst>
            <pc:docMk/>
            <pc:sldMk cId="860073821" sldId="266"/>
            <ac:picMk id="8" creationId="{2EEA3290-791B-469E-8750-FEBD65833181}"/>
          </ac:picMkLst>
        </pc:picChg>
      </pc:sldChg>
      <pc:sldChg chg="del">
        <pc:chgData name="Zogaj,Albion A." userId="7f95126d-fbb3-4221-bfe8-e969b6c7ad58" providerId="ADAL" clId="{11C07F2C-D3B9-4A42-9056-58F8BEF58C0E}" dt="2021-11-25T08:55:07.346" v="69" actId="2696"/>
        <pc:sldMkLst>
          <pc:docMk/>
          <pc:sldMk cId="875697064" sldId="266"/>
        </pc:sldMkLst>
      </pc:sldChg>
    </pc:docChg>
  </pc:docChgLst>
  <pc:docChgLst>
    <pc:chgData name="Legius,Quint Q.M.T.A.F." userId="S::450849@student.fontys.nl::8e2e396c-544a-4ca8-a12a-f259c72a2544" providerId="AD" clId="Web-{FCE56864-A261-AAA9-8EA8-1B02B345EF89}"/>
    <pc:docChg chg="modSld">
      <pc:chgData name="Legius,Quint Q.M.T.A.F." userId="S::450849@student.fontys.nl::8e2e396c-544a-4ca8-a12a-f259c72a2544" providerId="AD" clId="Web-{FCE56864-A261-AAA9-8EA8-1B02B345EF89}" dt="2021-12-16T10:26:00.631" v="20" actId="1076"/>
      <pc:docMkLst>
        <pc:docMk/>
      </pc:docMkLst>
      <pc:sldChg chg="modSp">
        <pc:chgData name="Legius,Quint Q.M.T.A.F." userId="S::450849@student.fontys.nl::8e2e396c-544a-4ca8-a12a-f259c72a2544" providerId="AD" clId="Web-{FCE56864-A261-AAA9-8EA8-1B02B345EF89}" dt="2021-12-16T10:22:18.859" v="0" actId="20577"/>
        <pc:sldMkLst>
          <pc:docMk/>
          <pc:sldMk cId="174149914" sldId="264"/>
        </pc:sldMkLst>
        <pc:spChg chg="mod">
          <ac:chgData name="Legius,Quint Q.M.T.A.F." userId="S::450849@student.fontys.nl::8e2e396c-544a-4ca8-a12a-f259c72a2544" providerId="AD" clId="Web-{FCE56864-A261-AAA9-8EA8-1B02B345EF89}" dt="2021-12-16T10:22:18.859" v="0" actId="20577"/>
          <ac:spMkLst>
            <pc:docMk/>
            <pc:sldMk cId="174149914" sldId="264"/>
            <ac:spMk id="2" creationId="{683655EB-1B50-4A66-B678-7F9662C2CFB5}"/>
          </ac:spMkLst>
        </pc:spChg>
      </pc:sldChg>
      <pc:sldChg chg="addSp delSp modSp">
        <pc:chgData name="Legius,Quint Q.M.T.A.F." userId="S::450849@student.fontys.nl::8e2e396c-544a-4ca8-a12a-f259c72a2544" providerId="AD" clId="Web-{FCE56864-A261-AAA9-8EA8-1B02B345EF89}" dt="2021-12-16T10:26:00.631" v="20" actId="1076"/>
        <pc:sldMkLst>
          <pc:docMk/>
          <pc:sldMk cId="860073821" sldId="266"/>
        </pc:sldMkLst>
        <pc:spChg chg="mod">
          <ac:chgData name="Legius,Quint Q.M.T.A.F." userId="S::450849@student.fontys.nl::8e2e396c-544a-4ca8-a12a-f259c72a2544" providerId="AD" clId="Web-{FCE56864-A261-AAA9-8EA8-1B02B345EF89}" dt="2021-12-16T10:24:52.411" v="12" actId="20577"/>
          <ac:spMkLst>
            <pc:docMk/>
            <pc:sldMk cId="860073821" sldId="266"/>
            <ac:spMk id="3" creationId="{2815A976-0598-44F2-9F26-8FF448D67C9F}"/>
          </ac:spMkLst>
        </pc:spChg>
        <pc:picChg chg="add mod">
          <ac:chgData name="Legius,Quint Q.M.T.A.F." userId="S::450849@student.fontys.nl::8e2e396c-544a-4ca8-a12a-f259c72a2544" providerId="AD" clId="Web-{FCE56864-A261-AAA9-8EA8-1B02B345EF89}" dt="2021-12-16T10:25:58.241" v="19" actId="1076"/>
          <ac:picMkLst>
            <pc:docMk/>
            <pc:sldMk cId="860073821" sldId="266"/>
            <ac:picMk id="4" creationId="{F697845C-B8DF-4653-84C1-6967A4BB417D}"/>
          </ac:picMkLst>
        </pc:picChg>
        <pc:picChg chg="add mod">
          <ac:chgData name="Legius,Quint Q.M.T.A.F." userId="S::450849@student.fontys.nl::8e2e396c-544a-4ca8-a12a-f259c72a2544" providerId="AD" clId="Web-{FCE56864-A261-AAA9-8EA8-1B02B345EF89}" dt="2021-12-16T10:26:00.631" v="20" actId="1076"/>
          <ac:picMkLst>
            <pc:docMk/>
            <pc:sldMk cId="860073821" sldId="266"/>
            <ac:picMk id="5" creationId="{EB9D96AE-CF93-43DA-8DCC-456243FF7168}"/>
          </ac:picMkLst>
        </pc:picChg>
        <pc:picChg chg="del">
          <ac:chgData name="Legius,Quint Q.M.T.A.F." userId="S::450849@student.fontys.nl::8e2e396c-544a-4ca8-a12a-f259c72a2544" providerId="AD" clId="Web-{FCE56864-A261-AAA9-8EA8-1B02B345EF89}" dt="2021-12-16T10:23:16.986" v="1"/>
          <ac:picMkLst>
            <pc:docMk/>
            <pc:sldMk cId="860073821" sldId="266"/>
            <ac:picMk id="6" creationId="{ABFE4B26-D9AF-4DB3-A1E8-252116C9958B}"/>
          </ac:picMkLst>
        </pc:picChg>
        <pc:picChg chg="del">
          <ac:chgData name="Legius,Quint Q.M.T.A.F." userId="S::450849@student.fontys.nl::8e2e396c-544a-4ca8-a12a-f259c72a2544" providerId="AD" clId="Web-{FCE56864-A261-AAA9-8EA8-1B02B345EF89}" dt="2021-12-16T10:23:17.814" v="2"/>
          <ac:picMkLst>
            <pc:docMk/>
            <pc:sldMk cId="860073821" sldId="266"/>
            <ac:picMk id="8" creationId="{2EEA3290-791B-469E-8750-FEBD658331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8D850-09E2-4DC3-ADC2-1CBD999D340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8FB4B-AA73-4FFD-A926-614201E1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8FB4B-AA73-4FFD-A926-614201E189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B9354E3F-8A33-44FE-8523-1F18F40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10" b="1093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8DC85-8F30-47BC-8896-8146D80B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nl-NL" sz="5400">
                <a:solidFill>
                  <a:srgbClr val="FFFFFF"/>
                </a:solidFill>
              </a:rPr>
              <a:t>Bartender App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427F2D-2BE2-458D-BF15-BEC34646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nl-NL" sz="2200">
                <a:solidFill>
                  <a:srgbClr val="FFFFFF"/>
                </a:solidFill>
              </a:rPr>
              <a:t>Onderdeel van </a:t>
            </a:r>
            <a:r>
              <a:rPr lang="nl-NL" sz="2200" err="1">
                <a:solidFill>
                  <a:srgbClr val="FFFFFF"/>
                </a:solidFill>
              </a:rPr>
              <a:t>RigS</a:t>
            </a:r>
            <a:endParaRPr lang="nl-N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1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84136-C0E7-478D-B00E-332096B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2"/>
                </a:solidFill>
              </a:rPr>
              <a:t>Inhoud</a:t>
            </a:r>
          </a:p>
        </p:txBody>
      </p:sp>
      <p:pic>
        <p:nvPicPr>
          <p:cNvPr id="7" name="Graphic 6" descr="Robot met effen opvulling">
            <a:extLst>
              <a:ext uri="{FF2B5EF4-FFF2-40B4-BE49-F238E27FC236}">
                <a16:creationId xmlns:a16="http://schemas.microsoft.com/office/drawing/2014/main" id="{32A8036D-4601-4516-820C-4AD3F868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B420C6-9FD8-4059-B27B-199BBA85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Waar hebben we deze sprint aan gewerkt?</a:t>
            </a:r>
          </a:p>
          <a:p>
            <a:pPr marL="571500" indent="-571500">
              <a:buFont typeface="+mj-lt"/>
              <a:buAutoNum type="romanUcPeriod"/>
            </a:pPr>
            <a:r>
              <a:rPr lang="nl-NL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endParaRPr lang="nl-NL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nl-NL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sprint 5</a:t>
            </a:r>
          </a:p>
        </p:txBody>
      </p:sp>
    </p:spTree>
    <p:extLst>
      <p:ext uri="{BB962C8B-B14F-4D97-AF65-F5344CB8AC3E}">
        <p14:creationId xmlns:p14="http://schemas.microsoft.com/office/powerpoint/2010/main" val="166898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ulti-coloured sticky notes on a whiteboard">
            <a:extLst>
              <a:ext uri="{FF2B5EF4-FFF2-40B4-BE49-F238E27FC236}">
                <a16:creationId xmlns:a16="http://schemas.microsoft.com/office/drawing/2014/main" id="{1DA2A052-722F-438A-A174-5D388E1DFA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4000"/>
                    </a14:imgEffect>
                  </a14:imgLayer>
                </a14:imgProps>
              </a:ext>
            </a:extLst>
          </a:blip>
          <a:srcRect t="3319" b="12429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F7913-14D2-4533-882F-312EC5F4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err="1">
                <a:solidFill>
                  <a:srgbClr val="FFFFFF"/>
                </a:solidFill>
              </a:rPr>
              <a:t>Waar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hebben</a:t>
            </a:r>
            <a:r>
              <a:rPr lang="en-US" sz="5400">
                <a:solidFill>
                  <a:srgbClr val="FFFFFF"/>
                </a:solidFill>
              </a:rPr>
              <a:t> we </a:t>
            </a:r>
            <a:r>
              <a:rPr lang="en-US" sz="5400" err="1">
                <a:solidFill>
                  <a:srgbClr val="FFFFFF"/>
                </a:solidFill>
              </a:rPr>
              <a:t>deze</a:t>
            </a:r>
            <a:r>
              <a:rPr lang="en-US" sz="5400">
                <a:solidFill>
                  <a:srgbClr val="FFFFFF"/>
                </a:solidFill>
              </a:rPr>
              <a:t> sprint </a:t>
            </a:r>
            <a:r>
              <a:rPr lang="en-US" sz="5400" err="1">
                <a:solidFill>
                  <a:srgbClr val="FFFFFF"/>
                </a:solidFill>
              </a:rPr>
              <a:t>aan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gewerkt</a:t>
            </a:r>
            <a:r>
              <a:rPr lang="en-US" sz="54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ACD33-629C-4A40-927F-9257C822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460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r>
              <a:rPr lang="en-US" sz="2200"/>
              <a:t>Frontend</a:t>
            </a:r>
          </a:p>
          <a:p>
            <a:pPr>
              <a:buClr>
                <a:schemeClr val="bg1"/>
              </a:buClr>
            </a:pPr>
            <a:r>
              <a:rPr lang="en-US" sz="2200"/>
              <a:t>Backend</a:t>
            </a:r>
          </a:p>
          <a:p>
            <a:pPr>
              <a:buClr>
                <a:schemeClr val="bg1"/>
              </a:buClr>
            </a:pPr>
            <a:r>
              <a:rPr lang="en-US" sz="2200"/>
              <a:t>Deployment</a:t>
            </a:r>
          </a:p>
          <a:p>
            <a:pPr>
              <a:buClr>
                <a:schemeClr val="bg1"/>
              </a:buClr>
            </a:pPr>
            <a:r>
              <a:rPr lang="en-US" sz="2200"/>
              <a:t>WebSocket</a:t>
            </a:r>
          </a:p>
          <a:p>
            <a:pPr>
              <a:buClr>
                <a:schemeClr val="bg1"/>
              </a:buClr>
            </a:pPr>
            <a:endParaRPr lang="en-US" sz="2200"/>
          </a:p>
          <a:p>
            <a:pPr>
              <a:buClr>
                <a:schemeClr val="bg1"/>
              </a:buClr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2958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F724-189D-4D48-A15C-2C75A9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A976-0598-44F2-9F26-8FF448D6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1800">
                <a:solidFill>
                  <a:schemeClr val="tx2"/>
                </a:solidFill>
              </a:rPr>
              <a:t>L</a:t>
            </a:r>
            <a:r>
              <a:rPr lang="en-US" sz="1800" err="1">
                <a:solidFill>
                  <a:schemeClr val="tx2"/>
                </a:solidFill>
              </a:rPr>
              <a:t>ogin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pagina’s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Robot </a:t>
            </a:r>
            <a:r>
              <a:rPr lang="en-US" sz="1800" err="1">
                <a:solidFill>
                  <a:schemeClr val="tx2"/>
                </a:solidFill>
              </a:rPr>
              <a:t>pagina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Order </a:t>
            </a:r>
            <a:r>
              <a:rPr lang="en-US" sz="1800" err="1">
                <a:solidFill>
                  <a:schemeClr val="tx2"/>
                </a:solidFill>
              </a:rPr>
              <a:t>betaal</a:t>
            </a:r>
            <a:r>
              <a:rPr lang="en-US" sz="1800">
                <a:solidFill>
                  <a:schemeClr val="tx2"/>
                </a:solidFill>
              </a:rPr>
              <a:t> status check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F0480-8D7C-4E65-BE35-399403860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08" r="13607" b="-1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F724-189D-4D48-A15C-2C75A9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A976-0598-44F2-9F26-8FF448D6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CI/CD</a:t>
            </a:r>
          </a:p>
          <a:p>
            <a:r>
              <a:rPr lang="en-US" sz="1800">
                <a:solidFill>
                  <a:schemeClr val="tx1"/>
                </a:solidFill>
              </a:rPr>
              <a:t>Deployment</a:t>
            </a:r>
          </a:p>
          <a:p>
            <a:r>
              <a:rPr lang="en-US" sz="1800">
                <a:solidFill>
                  <a:schemeClr val="tx1"/>
                </a:solidFill>
              </a:rPr>
              <a:t>Sorteren</a:t>
            </a:r>
          </a:p>
          <a:p>
            <a:r>
              <a:rPr lang="en-US" sz="1800">
                <a:solidFill>
                  <a:schemeClr val="tx1"/>
                </a:solidFill>
              </a:rPr>
              <a:t>Login</a:t>
            </a:r>
          </a:p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697845C-B8DF-4653-84C1-6967A4BB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98" y="2974479"/>
            <a:ext cx="7527308" cy="497103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B9D96AE-CF93-43DA-8DCC-456243FF7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530" y="3959300"/>
            <a:ext cx="4221996" cy="152695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AC913F6-1420-41A2-B1E2-AF67CCB3C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098" y="3555271"/>
            <a:ext cx="1944619" cy="25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7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F0CCED-6F65-4F83-A76D-018E8D6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1026" name="Picture 2" descr="20 Outstanding Examples of Software Demos | Wyzowl">
            <a:extLst>
              <a:ext uri="{FF2B5EF4-FFF2-40B4-BE49-F238E27FC236}">
                <a16:creationId xmlns:a16="http://schemas.microsoft.com/office/drawing/2014/main" id="{0509E351-7E33-4467-A1CE-538754EE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6306" y="2385716"/>
            <a:ext cx="7839388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D2BEB048-7226-4054-B37B-7B8A96CE7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 b="15747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3655EB-1B50-4A66-B678-7F9662C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Planning Sprint 5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C689C0EC-3001-4F25-A131-EFF09DF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3425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200"/>
              <a:t>Help melding </a:t>
            </a:r>
            <a:r>
              <a:rPr lang="en-US" sz="2200" err="1"/>
              <a:t>vanuit</a:t>
            </a:r>
            <a:r>
              <a:rPr lang="en-US" sz="2200"/>
              <a:t> customers app</a:t>
            </a:r>
          </a:p>
          <a:p>
            <a:pPr>
              <a:buClr>
                <a:schemeClr val="bg1"/>
              </a:buClr>
            </a:pPr>
            <a:r>
              <a:rPr lang="en-US" sz="2200"/>
              <a:t>Verder met het </a:t>
            </a:r>
            <a:r>
              <a:rPr lang="en-US" sz="2200" err="1"/>
              <a:t>ontwikkelen</a:t>
            </a:r>
            <a:r>
              <a:rPr lang="en-US" sz="2200"/>
              <a:t> </a:t>
            </a:r>
            <a:r>
              <a:rPr lang="en-US" sz="2200" err="1"/>
              <a:t>aan</a:t>
            </a:r>
            <a:r>
              <a:rPr lang="en-US" sz="2200"/>
              <a:t> de </a:t>
            </a:r>
            <a:r>
              <a:rPr lang="en-US" sz="2200" err="1"/>
              <a:t>kaart</a:t>
            </a:r>
            <a:endParaRPr lang="en-US" sz="2200"/>
          </a:p>
          <a:p>
            <a:pPr>
              <a:buClr>
                <a:schemeClr val="bg1"/>
              </a:buClr>
            </a:pPr>
            <a:r>
              <a:rPr lang="en-US" sz="2200"/>
              <a:t>Documentatie verder uitwerken</a:t>
            </a:r>
          </a:p>
          <a:p>
            <a:pPr>
              <a:buClr>
                <a:schemeClr val="bg1"/>
              </a:buClr>
            </a:pPr>
            <a:r>
              <a:rPr lang="en-US" sz="2200" err="1"/>
              <a:t>Websocket</a:t>
            </a:r>
            <a:r>
              <a:rPr lang="en-US" sz="2200"/>
              <a:t> – </a:t>
            </a:r>
            <a:r>
              <a:rPr lang="en-US" sz="2200" err="1"/>
              <a:t>Communicatie</a:t>
            </a:r>
            <a:r>
              <a:rPr lang="en-US" sz="2200"/>
              <a:t> </a:t>
            </a:r>
            <a:r>
              <a:rPr lang="en-US" sz="2200" err="1"/>
              <a:t>tussen</a:t>
            </a:r>
            <a:r>
              <a:rPr lang="en-US" sz="2200"/>
              <a:t> robot </a:t>
            </a:r>
            <a:r>
              <a:rPr lang="en-US" sz="2200" err="1"/>
              <a:t>en</a:t>
            </a:r>
            <a:r>
              <a:rPr lang="en-US" sz="2200"/>
              <a:t> frontends</a:t>
            </a:r>
          </a:p>
          <a:p>
            <a:pPr lvl="1">
              <a:buClr>
                <a:schemeClr val="bg1"/>
              </a:buClr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414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4" ma:contentTypeDescription="Een nieuw document maken." ma:contentTypeScope="" ma:versionID="7adaafd8237841aed4c882a02b5df6ac">
  <xsd:schema xmlns:xsd="http://www.w3.org/2001/XMLSchema" xmlns:xs="http://www.w3.org/2001/XMLSchema" xmlns:p="http://schemas.microsoft.com/office/2006/metadata/properties" xmlns:ns3="edf72ece-323a-4fff-97d1-42040486572c" xmlns:ns4="e59fc1db-72ae-4989-b675-1968d7635609" targetNamespace="http://schemas.microsoft.com/office/2006/metadata/properties" ma:root="true" ma:fieldsID="e3c9261e369fc79adf62f9697943b0bd" ns3:_="" ns4:_="">
    <xsd:import namespace="edf72ece-323a-4fff-97d1-42040486572c"/>
    <xsd:import namespace="e59fc1db-72ae-4989-b675-1968d76356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947A48-2B29-4310-A48B-F830F037807B}">
  <ds:schemaRefs>
    <ds:schemaRef ds:uri="e59fc1db-72ae-4989-b675-1968d7635609"/>
    <ds:schemaRef ds:uri="edf72ece-323a-4fff-97d1-4204048657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F6CB249-B4F5-4546-AE58-78EB54128ED0}">
  <ds:schemaRefs>
    <ds:schemaRef ds:uri="e59fc1db-72ae-4989-b675-1968d7635609"/>
    <ds:schemaRef ds:uri="edf72ece-323a-4fff-97d1-4204048657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29A547-36A7-4816-ABE3-06742F0D33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BlockprintVTI</vt:lpstr>
      <vt:lpstr>Bartender App</vt:lpstr>
      <vt:lpstr>Inhoud</vt:lpstr>
      <vt:lpstr>Waar hebben we deze sprint aan gewerkt?</vt:lpstr>
      <vt:lpstr>Frontend</vt:lpstr>
      <vt:lpstr>Backend</vt:lpstr>
      <vt:lpstr>Demo</vt:lpstr>
      <vt:lpstr>Planning Sprint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App</dc:title>
  <dc:creator>Kalkers,Jurgen J.</dc:creator>
  <cp:revision>1</cp:revision>
  <dcterms:created xsi:type="dcterms:W3CDTF">2021-10-06T13:17:11Z</dcterms:created>
  <dcterms:modified xsi:type="dcterms:W3CDTF">2021-12-16T13:32:44Z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