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27030-3816-420C-9823-141441606C69}" v="15" dt="2021-11-18T12:59:37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  <pc:docChgLst>
    <pc:chgData name="Legius,Quint Q.M.T.A.F." userId="S::450849@student.fontys.nl::8e2e396c-544a-4ca8-a12a-f259c72a2544" providerId="AD" clId="Web-{85710719-0025-E371-579D-5C0953854D2B}"/>
    <pc:docChg chg="addSld delSld modSld">
      <pc:chgData name="Legius,Quint Q.M.T.A.F." userId="S::450849@student.fontys.nl::8e2e396c-544a-4ca8-a12a-f259c72a2544" providerId="AD" clId="Web-{85710719-0025-E371-579D-5C0953854D2B}" dt="2021-11-04T09:20:35.654" v="457" actId="20577"/>
      <pc:docMkLst>
        <pc:docMk/>
      </pc:docMkLst>
      <pc:sldChg chg="modSp">
        <pc:chgData name="Legius,Quint Q.M.T.A.F." userId="S::450849@student.fontys.nl::8e2e396c-544a-4ca8-a12a-f259c72a2544" providerId="AD" clId="Web-{85710719-0025-E371-579D-5C0953854D2B}" dt="2021-11-04T08:55:59.945" v="201" actId="20577"/>
        <pc:sldMkLst>
          <pc:docMk/>
          <pc:sldMk cId="1668989356" sldId="257"/>
        </pc:sldMkLst>
        <pc:spChg chg="mod">
          <ac:chgData name="Legius,Quint Q.M.T.A.F." userId="S::450849@student.fontys.nl::8e2e396c-544a-4ca8-a12a-f259c72a2544" providerId="AD" clId="Web-{85710719-0025-E371-579D-5C0953854D2B}" dt="2021-11-04T08:55:59.945" v="201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">
        <pc:chgData name="Legius,Quint Q.M.T.A.F." userId="S::450849@student.fontys.nl::8e2e396c-544a-4ca8-a12a-f259c72a2544" providerId="AD" clId="Web-{85710719-0025-E371-579D-5C0953854D2B}" dt="2021-11-04T09:19:56.903" v="425" actId="20577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85710719-0025-E371-579D-5C0953854D2B}" dt="2021-11-04T09:19:56.903" v="42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5"/>
        <pc:sldMkLst>
          <pc:docMk/>
          <pc:sldMk cId="2058507679" sldId="260"/>
        </pc:sldMkLst>
      </pc:sldChg>
      <pc:sldChg chg="modSp">
        <pc:chgData name="Legius,Quint Q.M.T.A.F." userId="S::450849@student.fontys.nl::8e2e396c-544a-4ca8-a12a-f259c72a2544" providerId="AD" clId="Web-{85710719-0025-E371-579D-5C0953854D2B}" dt="2021-11-04T09:20:35.654" v="457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85710719-0025-E371-579D-5C0953854D2B}" dt="2021-11-04T09:17:03.132" v="271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35.654" v="457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6"/>
        <pc:sldMkLst>
          <pc:docMk/>
          <pc:sldMk cId="2249977197" sldId="265"/>
        </pc:sldMkLst>
      </pc:sldChg>
      <pc:sldChg chg="modSp new">
        <pc:chgData name="Legius,Quint Q.M.T.A.F." userId="S::450849@student.fontys.nl::8e2e396c-544a-4ca8-a12a-f259c72a2544" providerId="AD" clId="Web-{85710719-0025-E371-579D-5C0953854D2B}" dt="2021-11-04T09:20:14.091" v="444" actId="2057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85710719-0025-E371-579D-5C0953854D2B}" dt="2021-11-04T08:56:06.710" v="206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14.091" v="444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4"/>
        <pc:sldMkLst>
          <pc:docMk/>
          <pc:sldMk cId="1769794179" sldId="266"/>
        </pc:sldMkLst>
      </pc:sldChg>
      <pc:sldChg chg="del">
        <pc:chgData name="Legius,Quint Q.M.T.A.F." userId="S::450849@student.fontys.nl::8e2e396c-544a-4ca8-a12a-f259c72a2544" providerId="AD" clId="Web-{85710719-0025-E371-579D-5C0953854D2B}" dt="2021-11-04T08:50:03.781" v="133"/>
        <pc:sldMkLst>
          <pc:docMk/>
          <pc:sldMk cId="2046964557" sldId="267"/>
        </pc:sldMkLst>
      </pc:sldChg>
    </pc:docChg>
  </pc:docChgLst>
  <pc:docChgLst>
    <pc:chgData name="Zogaj,Albion A." userId="7f95126d-fbb3-4221-bfe8-e969b6c7ad58" providerId="ADAL" clId="{7C82B79C-019E-4E86-BB94-4D0EE8A17BF9}"/>
    <pc:docChg chg="undo custSel modSld">
      <pc:chgData name="Zogaj,Albion A." userId="7f95126d-fbb3-4221-bfe8-e969b6c7ad58" providerId="ADAL" clId="{7C82B79C-019E-4E86-BB94-4D0EE8A17BF9}" dt="2021-11-04T09:22:28.870" v="285" actId="20577"/>
      <pc:docMkLst>
        <pc:docMk/>
      </pc:docMkLst>
      <pc:sldChg chg="modSp mod">
        <pc:chgData name="Zogaj,Albion A." userId="7f95126d-fbb3-4221-bfe8-e969b6c7ad58" providerId="ADAL" clId="{7C82B79C-019E-4E86-BB94-4D0EE8A17BF9}" dt="2021-11-04T09:22:28.870" v="285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7C82B79C-019E-4E86-BB94-4D0EE8A17BF9}" dt="2021-11-04T09:22:28.870" v="28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7C82B79C-019E-4E86-BB94-4D0EE8A17BF9}" dt="2021-11-04T09:21:31.596" v="239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7C82B79C-019E-4E86-BB94-4D0EE8A17BF9}" dt="2021-11-04T09:21:31.596" v="239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Vaessen,Liam L.P." userId="65671520-2977-4522-ad60-72122e6b4ed2" providerId="ADAL" clId="{C4A1456A-F5A8-3744-8416-F17C90B7EAA6}"/>
    <pc:docChg chg="modSld">
      <pc:chgData name="Vaessen,Liam L.P." userId="65671520-2977-4522-ad60-72122e6b4ed2" providerId="ADAL" clId="{C4A1456A-F5A8-3744-8416-F17C90B7EAA6}" dt="2021-11-04T10:19:21.149" v="26" actId="20577"/>
      <pc:docMkLst>
        <pc:docMk/>
      </pc:docMkLst>
      <pc:sldChg chg="modSp mod">
        <pc:chgData name="Vaessen,Liam L.P." userId="65671520-2977-4522-ad60-72122e6b4ed2" providerId="ADAL" clId="{C4A1456A-F5A8-3744-8416-F17C90B7EAA6}" dt="2021-11-04T10:19:21.149" v="26" actId="20577"/>
        <pc:sldMkLst>
          <pc:docMk/>
          <pc:sldMk cId="529580236" sldId="258"/>
        </pc:sldMkLst>
        <pc:spChg chg="mod">
          <ac:chgData name="Vaessen,Liam L.P." userId="65671520-2977-4522-ad60-72122e6b4ed2" providerId="ADAL" clId="{C4A1456A-F5A8-3744-8416-F17C90B7EAA6}" dt="2021-11-04T10:19:21.149" v="26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Legius,Quint Q.M.T.A.F." userId="S::450849@student.fontys.nl::8e2e396c-544a-4ca8-a12a-f259c72a2544" providerId="AD" clId="Web-{B08BCAEF-31A7-4F44-8986-3DCBDFDC0D17}"/>
    <pc:docChg chg="addSld modSld">
      <pc:chgData name="Legius,Quint Q.M.T.A.F." userId="S::450849@student.fontys.nl::8e2e396c-544a-4ca8-a12a-f259c72a2544" providerId="AD" clId="Web-{B08BCAEF-31A7-4F44-8986-3DCBDFDC0D17}" dt="2021-11-04T12:45:22.135" v="72" actId="20577"/>
      <pc:docMkLst>
        <pc:docMk/>
      </pc:docMkLst>
      <pc:sldChg chg="addSp delSp modSp">
        <pc:chgData name="Legius,Quint Q.M.T.A.F." userId="S::450849@student.fontys.nl::8e2e396c-544a-4ca8-a12a-f259c72a2544" providerId="AD" clId="Web-{B08BCAEF-31A7-4F44-8986-3DCBDFDC0D17}" dt="2021-11-04T12:42:00.827" v="34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B08BCAEF-31A7-4F44-8986-3DCBDFDC0D17}" dt="2021-11-04T12:41:50.373" v="33" actId="1076"/>
          <ac:spMkLst>
            <pc:docMk/>
            <pc:sldMk cId="529580236" sldId="258"/>
            <ac:spMk id="3" creationId="{A84ACD33-629C-4A40-927F-9257C822B31D}"/>
          </ac:spMkLst>
        </pc:spChg>
        <pc:picChg chg="add del mod">
          <ac:chgData name="Legius,Quint Q.M.T.A.F." userId="S::450849@student.fontys.nl::8e2e396c-544a-4ca8-a12a-f259c72a2544" providerId="AD" clId="Web-{B08BCAEF-31A7-4F44-8986-3DCBDFDC0D17}" dt="2021-11-04T12:42:00.827" v="34"/>
          <ac:picMkLst>
            <pc:docMk/>
            <pc:sldMk cId="529580236" sldId="258"/>
            <ac:picMk id="4" creationId="{EE235622-CAAA-4811-AF82-0B2D923E2C6F}"/>
          </ac:picMkLst>
        </pc:picChg>
        <pc:picChg chg="mod">
          <ac:chgData name="Legius,Quint Q.M.T.A.F." userId="S::450849@student.fontys.nl::8e2e396c-544a-4ca8-a12a-f259c72a2544" providerId="AD" clId="Web-{B08BCAEF-31A7-4F44-8986-3DCBDFDC0D17}" dt="2021-11-04T12:40:14.243" v="27" actId="1076"/>
          <ac:picMkLst>
            <pc:docMk/>
            <pc:sldMk cId="529580236" sldId="258"/>
            <ac:picMk id="5" creationId="{1DA2A052-722F-438A-A174-5D388E1DFA26}"/>
          </ac:picMkLst>
        </pc:picChg>
      </pc:sldChg>
      <pc:sldChg chg="addSp delSp modSp mod setBg">
        <pc:chgData name="Legius,Quint Q.M.T.A.F." userId="S::450849@student.fontys.nl::8e2e396c-544a-4ca8-a12a-f259c72a2544" providerId="AD" clId="Web-{B08BCAEF-31A7-4F44-8986-3DCBDFDC0D17}" dt="2021-11-04T12:42:23.938" v="3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3" creationId="{2815A976-0598-44F2-9F26-8FF448D67C9F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6" creationId="{8651CFA9-6065-4243-AC48-858E359780B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7" creationId="{FBC8BBE5-981E-4B0B-9654-32B5668BFF3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8" creationId="{094C9708-F6A4-4956-B261-A4A2C4DFEBF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9" creationId="{A4FB2F27-3F7D-440E-A905-86607A926A29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0" creationId="{592DB257-3E16-4A3C-9E28-4682828127AD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11" creationId="{AF678C14-A033-4139-BCA9-8382B039648B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2" creationId="{4AB8125F-0FD8-48CD-9F43-73E5494EA774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4" creationId="{0019DD6C-5899-4C07-864B-EB0A7D104ACF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6" creationId="{EBDFFBC1-15BD-428E-B8AF-ECF5D1B76DEB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7" creationId="{487685E6-1160-459B-8C70-301404C06C23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8" creationId="{EBFB3075-0323-4EB0-B1A5-776A0E709CEF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39:05.848" v="6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Legius,Quint Q.M.T.A.F." userId="S::450849@student.fontys.nl::8e2e396c-544a-4ca8-a12a-f259c72a2544" providerId="AD" clId="Web-{B08BCAEF-31A7-4F44-8986-3DCBDFDC0D17}" dt="2021-11-04T12:42:23.938" v="37"/>
          <ac:picMkLst>
            <pc:docMk/>
            <pc:sldMk cId="2771706581" sldId="265"/>
            <ac:picMk id="5" creationId="{A79C8A59-6A53-4D7E-8811-60288169C6A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3" creationId="{18CBEC9D-9F9B-4383-B986-DE5B184A9A74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5" creationId="{AFE52FC7-B3EF-46A4-B8CE-292164EC9281}"/>
          </ac:picMkLst>
        </pc:picChg>
      </pc:sldChg>
      <pc:sldChg chg="addSp delSp modSp new mod setBg">
        <pc:chgData name="Legius,Quint Q.M.T.A.F." userId="S::450849@student.fontys.nl::8e2e396c-544a-4ca8-a12a-f259c72a2544" providerId="AD" clId="Web-{B08BCAEF-31A7-4F44-8986-3DCBDFDC0D17}" dt="2021-11-04T12:45:22.135" v="72" actId="20577"/>
        <pc:sldMkLst>
          <pc:docMk/>
          <pc:sldMk cId="875697064" sldId="266"/>
        </pc:sldMkLst>
        <pc:spChg chg="mo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2" creationId="{2D6F1BBC-0520-4D2C-9378-839BEBC35CB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45:22.135" v="72" actId="20577"/>
          <ac:spMkLst>
            <pc:docMk/>
            <pc:sldMk cId="875697064" sldId="266"/>
            <ac:spMk id="3" creationId="{91A1C477-4562-4C61-9875-EAA820154D37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6" creationId="{0BABF38A-8A0D-492E-BD20-6CF4D46B50BD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8" creationId="{F1174801-1395-44C5-9B00-CCAC45C056E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9" creationId="{8651CFA9-6065-4243-AC48-858E359780B1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0" creationId="{8DBEE602-02D2-420A-AFC1-438A1699A5E5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11" creationId="{5A8C81AE-8F0D-49F3-9FB4-334B0DCDF195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7" creationId="{B3FAB79E-1E1B-4287-B4EA-26E497404C89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9" creationId="{A22256D1-A993-4D2E-943C-2E87F8BFC629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4" creationId="{A45968E2-6888-4D4A-A55D-8C05364EB86C}"/>
          </ac:picMkLst>
        </pc:picChg>
        <pc:picChg chg="ad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7" creationId="{1CB7E8AE-A3AC-4BB7-A5C6-F00EC697B26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3" creationId="{29DA4B2B-B54E-43B4-A1A4-EB704F7F3D41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5" creationId="{1C32610F-5445-4E12-87F6-F0591ABE7AD1}"/>
          </ac:picMkLst>
        </pc:picChg>
      </pc:sldChg>
    </pc:docChg>
  </pc:docChgLst>
  <pc:docChgLst>
    <pc:chgData name="Aafjes,Bryan B.T." userId="9d98a1c6-002c-4038-9c5c-4e5cc6c79e70" providerId="ADAL" clId="{CB427030-3816-420C-9823-141441606C69}"/>
    <pc:docChg chg="undo custSel addSld delSld modSld sldOrd">
      <pc:chgData name="Aafjes,Bryan B.T." userId="9d98a1c6-002c-4038-9c5c-4e5cc6c79e70" providerId="ADAL" clId="{CB427030-3816-420C-9823-141441606C69}" dt="2021-11-18T12:59:49.174" v="344" actId="20577"/>
      <pc:docMkLst>
        <pc:docMk/>
      </pc:docMkLst>
      <pc:sldChg chg="modSp mod">
        <pc:chgData name="Aafjes,Bryan B.T." userId="9d98a1c6-002c-4038-9c5c-4e5cc6c79e70" providerId="ADAL" clId="{CB427030-3816-420C-9823-141441606C69}" dt="2021-11-18T09:54:46.796" v="43" actId="20577"/>
        <pc:sldMkLst>
          <pc:docMk/>
          <pc:sldMk cId="3960210898" sldId="256"/>
        </pc:sldMkLst>
        <pc:spChg chg="mod">
          <ac:chgData name="Aafjes,Bryan B.T." userId="9d98a1c6-002c-4038-9c5c-4e5cc6c79e70" providerId="ADAL" clId="{CB427030-3816-420C-9823-141441606C69}" dt="2021-11-18T09:54:46.796" v="43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ord">
        <pc:chgData name="Aafjes,Bryan B.T." userId="9d98a1c6-002c-4038-9c5c-4e5cc6c79e70" providerId="ADAL" clId="{CB427030-3816-420C-9823-141441606C69}" dt="2021-11-18T12:59:10.052" v="317"/>
        <pc:sldMkLst>
          <pc:docMk/>
          <pc:sldMk cId="1668989356" sldId="257"/>
        </pc:sldMkLst>
        <pc:spChg chg="mod">
          <ac:chgData name="Aafjes,Bryan B.T." userId="9d98a1c6-002c-4038-9c5c-4e5cc6c79e70" providerId="ADAL" clId="{CB427030-3816-420C-9823-141441606C69}" dt="2021-11-18T12:58:03.780" v="279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del">
        <pc:chgData name="Aafjes,Bryan B.T." userId="9d98a1c6-002c-4038-9c5c-4e5cc6c79e70" providerId="ADAL" clId="{CB427030-3816-420C-9823-141441606C69}" dt="2021-11-18T09:55:22.904" v="119" actId="2696"/>
        <pc:sldMkLst>
          <pc:docMk/>
          <pc:sldMk cId="529580236" sldId="258"/>
        </pc:sldMkLst>
      </pc:sldChg>
      <pc:sldChg chg="add del">
        <pc:chgData name="Aafjes,Bryan B.T." userId="9d98a1c6-002c-4038-9c5c-4e5cc6c79e70" providerId="ADAL" clId="{CB427030-3816-420C-9823-141441606C69}" dt="2021-11-18T12:58:55.599" v="301" actId="47"/>
        <pc:sldMkLst>
          <pc:docMk/>
          <pc:sldMk cId="4071242571" sldId="263"/>
        </pc:sldMkLst>
      </pc:sldChg>
      <pc:sldChg chg="del">
        <pc:chgData name="Aafjes,Bryan B.T." userId="9d98a1c6-002c-4038-9c5c-4e5cc6c79e70" providerId="ADAL" clId="{CB427030-3816-420C-9823-141441606C69}" dt="2021-11-18T11:19:03.768" v="202" actId="47"/>
        <pc:sldMkLst>
          <pc:docMk/>
          <pc:sldMk cId="174149914" sldId="264"/>
        </pc:sldMkLst>
      </pc:sldChg>
      <pc:sldChg chg="addSp delSp modSp add del mod">
        <pc:chgData name="Aafjes,Bryan B.T." userId="9d98a1c6-002c-4038-9c5c-4e5cc6c79e70" providerId="ADAL" clId="{CB427030-3816-420C-9823-141441606C69}" dt="2021-11-18T12:58:55.599" v="301" actId="47"/>
        <pc:sldMkLst>
          <pc:docMk/>
          <pc:sldMk cId="2771706581" sldId="265"/>
        </pc:sldMkLst>
        <pc:spChg chg="mod">
          <ac:chgData name="Aafjes,Bryan B.T." userId="9d98a1c6-002c-4038-9c5c-4e5cc6c79e70" providerId="ADAL" clId="{CB427030-3816-420C-9823-141441606C69}" dt="2021-11-18T09:55:37.246" v="129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Aafjes,Bryan B.T." userId="9d98a1c6-002c-4038-9c5c-4e5cc6c79e70" providerId="ADAL" clId="{CB427030-3816-420C-9823-141441606C69}" dt="2021-11-18T11:16:46.740" v="198" actId="20577"/>
          <ac:spMkLst>
            <pc:docMk/>
            <pc:sldMk cId="2771706581" sldId="265"/>
            <ac:spMk id="3" creationId="{2815A976-0598-44F2-9F26-8FF448D67C9F}"/>
          </ac:spMkLst>
        </pc:spChg>
        <pc:picChg chg="del mod">
          <ac:chgData name="Aafjes,Bryan B.T." userId="9d98a1c6-002c-4038-9c5c-4e5cc6c79e70" providerId="ADAL" clId="{CB427030-3816-420C-9823-141441606C69}" dt="2021-11-18T09:55:49.592" v="131" actId="478"/>
          <ac:picMkLst>
            <pc:docMk/>
            <pc:sldMk cId="2771706581" sldId="265"/>
            <ac:picMk id="4" creationId="{A58032E6-D509-49D4-B2F0-F951343A3273}"/>
          </ac:picMkLst>
        </pc:picChg>
        <pc:picChg chg="add mod">
          <ac:chgData name="Aafjes,Bryan B.T." userId="9d98a1c6-002c-4038-9c5c-4e5cc6c79e70" providerId="ADAL" clId="{CB427030-3816-420C-9823-141441606C69}" dt="2021-11-18T11:17:04.108" v="201" actId="1076"/>
          <ac:picMkLst>
            <pc:docMk/>
            <pc:sldMk cId="2771706581" sldId="265"/>
            <ac:picMk id="9" creationId="{895D9B9E-8334-4FA7-9E0E-4A19790B775E}"/>
          </ac:picMkLst>
        </pc:picChg>
      </pc:sldChg>
      <pc:sldChg chg="addSp delSp add del setBg delDesignElem">
        <pc:chgData name="Aafjes,Bryan B.T." userId="9d98a1c6-002c-4038-9c5c-4e5cc6c79e70" providerId="ADAL" clId="{CB427030-3816-420C-9823-141441606C69}" dt="2021-11-18T11:19:27.803" v="210"/>
        <pc:sldMkLst>
          <pc:docMk/>
          <pc:sldMk cId="262117552" sldId="266"/>
        </pc:sldMkLst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62117552" sldId="266"/>
            <ac:spMk id="12" creationId="{4AB8125F-0FD8-48CD-9F43-73E5494EA774}"/>
          </ac:spMkLst>
        </pc:spChg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62117552" sldId="266"/>
            <ac:spMk id="14" creationId="{0019DD6C-5899-4C07-864B-EB0A7D104ACF}"/>
          </ac:spMkLst>
        </pc:spChg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62117552" sldId="266"/>
            <ac:spMk id="16" creationId="{EBDFFBC1-15BD-428E-B8AF-ECF5D1B76DEB}"/>
          </ac:spMkLst>
        </pc:spChg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62117552" sldId="266"/>
            <ac:spMk id="18" creationId="{EBFB3075-0323-4EB0-B1A5-776A0E709CEF}"/>
          </ac:spMkLst>
        </pc:spChg>
      </pc:sldChg>
      <pc:sldChg chg="delSp add del setBg delDesignElem">
        <pc:chgData name="Aafjes,Bryan B.T." userId="9d98a1c6-002c-4038-9c5c-4e5cc6c79e70" providerId="ADAL" clId="{CB427030-3816-420C-9823-141441606C69}" dt="2021-11-18T11:19:17.156" v="206" actId="47"/>
        <pc:sldMkLst>
          <pc:docMk/>
          <pc:sldMk cId="803220051" sldId="266"/>
        </pc:sldMkLst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803220051" sldId="266"/>
            <ac:spMk id="12" creationId="{4AB8125F-0FD8-48CD-9F43-73E5494EA774}"/>
          </ac:spMkLst>
        </pc:spChg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803220051" sldId="266"/>
            <ac:spMk id="14" creationId="{0019DD6C-5899-4C07-864B-EB0A7D104ACF}"/>
          </ac:spMkLst>
        </pc:spChg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803220051" sldId="266"/>
            <ac:spMk id="16" creationId="{EBDFFBC1-15BD-428E-B8AF-ECF5D1B76DEB}"/>
          </ac:spMkLst>
        </pc:spChg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803220051" sldId="266"/>
            <ac:spMk id="18" creationId="{EBFB3075-0323-4EB0-B1A5-776A0E709CEF}"/>
          </ac:spMkLst>
        </pc:spChg>
      </pc:sldChg>
      <pc:sldChg chg="del">
        <pc:chgData name="Aafjes,Bryan B.T." userId="9d98a1c6-002c-4038-9c5c-4e5cc6c79e70" providerId="ADAL" clId="{CB427030-3816-420C-9823-141441606C69}" dt="2021-11-18T09:55:31.723" v="120" actId="2696"/>
        <pc:sldMkLst>
          <pc:docMk/>
          <pc:sldMk cId="875697064" sldId="266"/>
        </pc:sldMkLst>
      </pc:sldChg>
      <pc:sldChg chg="modSp add del mod ord">
        <pc:chgData name="Aafjes,Bryan B.T." userId="9d98a1c6-002c-4038-9c5c-4e5cc6c79e70" providerId="ADAL" clId="{CB427030-3816-420C-9823-141441606C69}" dt="2021-11-18T12:59:06.112" v="315" actId="20577"/>
        <pc:sldMkLst>
          <pc:docMk/>
          <pc:sldMk cId="2083567308" sldId="266"/>
        </pc:sldMkLst>
        <pc:spChg chg="mod">
          <ac:chgData name="Aafjes,Bryan B.T." userId="9d98a1c6-002c-4038-9c5c-4e5cc6c79e70" providerId="ADAL" clId="{CB427030-3816-420C-9823-141441606C69}" dt="2021-11-18T12:59:06.112" v="315" actId="20577"/>
          <ac:spMkLst>
            <pc:docMk/>
            <pc:sldMk cId="2083567308" sldId="266"/>
            <ac:spMk id="2" creationId="{71F0CCED-6F65-4F83-A76D-018E8D63E13E}"/>
          </ac:spMkLst>
        </pc:spChg>
      </pc:sldChg>
      <pc:sldChg chg="delSp modSp add mod setBg delDesignElem">
        <pc:chgData name="Aafjes,Bryan B.T." userId="9d98a1c6-002c-4038-9c5c-4e5cc6c79e70" providerId="ADAL" clId="{CB427030-3816-420C-9823-141441606C69}" dt="2021-11-18T12:59:49.174" v="344" actId="20577"/>
        <pc:sldMkLst>
          <pc:docMk/>
          <pc:sldMk cId="105418175" sldId="267"/>
        </pc:sldMkLst>
        <pc:spChg chg="mod">
          <ac:chgData name="Aafjes,Bryan B.T." userId="9d98a1c6-002c-4038-9c5c-4e5cc6c79e70" providerId="ADAL" clId="{CB427030-3816-420C-9823-141441606C69}" dt="2021-11-18T12:59:43.545" v="326" actId="20577"/>
          <ac:spMkLst>
            <pc:docMk/>
            <pc:sldMk cId="105418175" sldId="267"/>
            <ac:spMk id="2" creationId="{9CE8DC85-8F30-47BC-8896-8146D80B5976}"/>
          </ac:spMkLst>
        </pc:spChg>
        <pc:spChg chg="mod">
          <ac:chgData name="Aafjes,Bryan B.T." userId="9d98a1c6-002c-4038-9c5c-4e5cc6c79e70" providerId="ADAL" clId="{CB427030-3816-420C-9823-141441606C69}" dt="2021-11-18T12:59:49.174" v="344" actId="20577"/>
          <ac:spMkLst>
            <pc:docMk/>
            <pc:sldMk cId="105418175" sldId="267"/>
            <ac:spMk id="3" creationId="{D4427F2D-2BE2-458D-BF15-BEC34646B79A}"/>
          </ac:spMkLst>
        </pc:spChg>
        <pc:spChg chg="del">
          <ac:chgData name="Aafjes,Bryan B.T." userId="9d98a1c6-002c-4038-9c5c-4e5cc6c79e70" providerId="ADAL" clId="{CB427030-3816-420C-9823-141441606C69}" dt="2021-11-18T12:59:37.838" v="319"/>
          <ac:spMkLst>
            <pc:docMk/>
            <pc:sldMk cId="105418175" sldId="267"/>
            <ac:spMk id="18" creationId="{94DA0203-BFB4-49DB-A205-51AD7549D42A}"/>
          </ac:spMkLst>
        </pc:spChg>
        <pc:spChg chg="del">
          <ac:chgData name="Aafjes,Bryan B.T." userId="9d98a1c6-002c-4038-9c5c-4e5cc6c79e70" providerId="ADAL" clId="{CB427030-3816-420C-9823-141441606C69}" dt="2021-11-18T12:59:37.838" v="319"/>
          <ac:spMkLst>
            <pc:docMk/>
            <pc:sldMk cId="105418175" sldId="267"/>
            <ac:spMk id="20" creationId="{10BFCB1E-89C9-4789-A2D9-52D6C8653F95}"/>
          </ac:spMkLst>
        </pc:spChg>
        <pc:spChg chg="del">
          <ac:chgData name="Aafjes,Bryan B.T." userId="9d98a1c6-002c-4038-9c5c-4e5cc6c79e70" providerId="ADAL" clId="{CB427030-3816-420C-9823-141441606C69}" dt="2021-11-18T12:59:37.838" v="319"/>
          <ac:spMkLst>
            <pc:docMk/>
            <pc:sldMk cId="105418175" sldId="267"/>
            <ac:spMk id="22" creationId="{16F61E84-9DCA-4F22-94BC-C901DB49995D}"/>
          </ac:spMkLst>
        </pc:spChg>
      </pc:sldChg>
      <pc:sldChg chg="delSp add del setBg delDesignElem">
        <pc:chgData name="Aafjes,Bryan B.T." userId="9d98a1c6-002c-4038-9c5c-4e5cc6c79e70" providerId="ADAL" clId="{CB427030-3816-420C-9823-141441606C69}" dt="2021-11-18T11:19:17.156" v="206" actId="47"/>
        <pc:sldMkLst>
          <pc:docMk/>
          <pc:sldMk cId="717671828" sldId="267"/>
        </pc:sldMkLst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717671828" sldId="267"/>
            <ac:spMk id="71" creationId="{8651CFA9-6065-4243-AC48-858E359780B1}"/>
          </ac:spMkLst>
        </pc:spChg>
        <pc:spChg chg="del">
          <ac:chgData name="Aafjes,Bryan B.T." userId="9d98a1c6-002c-4038-9c5c-4e5cc6c79e70" providerId="ADAL" clId="{CB427030-3816-420C-9823-141441606C69}" dt="2021-11-18T11:19:05.529" v="205"/>
          <ac:spMkLst>
            <pc:docMk/>
            <pc:sldMk cId="717671828" sldId="267"/>
            <ac:spMk id="73" creationId="{5A8C81AE-8F0D-49F3-9FB4-334B0DCDF195}"/>
          </ac:spMkLst>
        </pc:spChg>
        <pc:picChg chg="del">
          <ac:chgData name="Aafjes,Bryan B.T." userId="9d98a1c6-002c-4038-9c5c-4e5cc6c79e70" providerId="ADAL" clId="{CB427030-3816-420C-9823-141441606C69}" dt="2021-11-18T11:19:05.529" v="205"/>
          <ac:picMkLst>
            <pc:docMk/>
            <pc:sldMk cId="717671828" sldId="267"/>
            <ac:picMk id="75" creationId="{29DA4B2B-B54E-43B4-A1A4-EB704F7F3D41}"/>
          </ac:picMkLst>
        </pc:picChg>
        <pc:picChg chg="del">
          <ac:chgData name="Aafjes,Bryan B.T." userId="9d98a1c6-002c-4038-9c5c-4e5cc6c79e70" providerId="ADAL" clId="{CB427030-3816-420C-9823-141441606C69}" dt="2021-11-18T11:19:05.529" v="205"/>
          <ac:picMkLst>
            <pc:docMk/>
            <pc:sldMk cId="717671828" sldId="267"/>
            <ac:picMk id="77" creationId="{1C32610F-5445-4E12-87F6-F0591ABE7AD1}"/>
          </ac:picMkLst>
        </pc:picChg>
      </pc:sldChg>
      <pc:sldChg chg="add del ord">
        <pc:chgData name="Aafjes,Bryan B.T." userId="9d98a1c6-002c-4038-9c5c-4e5cc6c79e70" providerId="ADAL" clId="{CB427030-3816-420C-9823-141441606C69}" dt="2021-11-18T12:58:55.599" v="301" actId="47"/>
        <pc:sldMkLst>
          <pc:docMk/>
          <pc:sldMk cId="766568385" sldId="267"/>
        </pc:sldMkLst>
      </pc:sldChg>
      <pc:sldChg chg="addSp delSp add del setBg delDesignElem">
        <pc:chgData name="Aafjes,Bryan B.T." userId="9d98a1c6-002c-4038-9c5c-4e5cc6c79e70" providerId="ADAL" clId="{CB427030-3816-420C-9823-141441606C69}" dt="2021-11-18T11:19:27.803" v="210"/>
        <pc:sldMkLst>
          <pc:docMk/>
          <pc:sldMk cId="2899937795" sldId="267"/>
        </pc:sldMkLst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899937795" sldId="267"/>
            <ac:spMk id="71" creationId="{8651CFA9-6065-4243-AC48-858E359780B1}"/>
          </ac:spMkLst>
        </pc:spChg>
        <pc:spChg chg="add del">
          <ac:chgData name="Aafjes,Bryan B.T." userId="9d98a1c6-002c-4038-9c5c-4e5cc6c79e70" providerId="ADAL" clId="{CB427030-3816-420C-9823-141441606C69}" dt="2021-11-18T11:19:27.803" v="210"/>
          <ac:spMkLst>
            <pc:docMk/>
            <pc:sldMk cId="2899937795" sldId="267"/>
            <ac:spMk id="73" creationId="{5A8C81AE-8F0D-49F3-9FB4-334B0DCDF195}"/>
          </ac:spMkLst>
        </pc:spChg>
        <pc:picChg chg="add del">
          <ac:chgData name="Aafjes,Bryan B.T." userId="9d98a1c6-002c-4038-9c5c-4e5cc6c79e70" providerId="ADAL" clId="{CB427030-3816-420C-9823-141441606C69}" dt="2021-11-18T11:19:27.803" v="210"/>
          <ac:picMkLst>
            <pc:docMk/>
            <pc:sldMk cId="2899937795" sldId="267"/>
            <ac:picMk id="75" creationId="{29DA4B2B-B54E-43B4-A1A4-EB704F7F3D41}"/>
          </ac:picMkLst>
        </pc:picChg>
        <pc:picChg chg="add del">
          <ac:chgData name="Aafjes,Bryan B.T." userId="9d98a1c6-002c-4038-9c5c-4e5cc6c79e70" providerId="ADAL" clId="{CB427030-3816-420C-9823-141441606C69}" dt="2021-11-18T11:19:27.803" v="210"/>
          <ac:picMkLst>
            <pc:docMk/>
            <pc:sldMk cId="2899937795" sldId="267"/>
            <ac:picMk id="77" creationId="{1C32610F-5445-4E12-87F6-F0591ABE7AD1}"/>
          </ac:picMkLst>
        </pc:picChg>
      </pc:sldChg>
      <pc:sldChg chg="addSp delSp add del setBg delDesignElem">
        <pc:chgData name="Aafjes,Bryan B.T." userId="9d98a1c6-002c-4038-9c5c-4e5cc6c79e70" providerId="ADAL" clId="{CB427030-3816-420C-9823-141441606C69}" dt="2021-11-18T12:57:09.627" v="262"/>
        <pc:sldMkLst>
          <pc:docMk/>
          <pc:sldMk cId="4028220262" sldId="267"/>
        </pc:sldMkLst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4028220262" sldId="267"/>
            <ac:spMk id="71" creationId="{8651CFA9-6065-4243-AC48-858E359780B1}"/>
          </ac:spMkLst>
        </pc:spChg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4028220262" sldId="267"/>
            <ac:spMk id="73" creationId="{5A8C81AE-8F0D-49F3-9FB4-334B0DCDF195}"/>
          </ac:spMkLst>
        </pc:spChg>
        <pc:picChg chg="add del">
          <ac:chgData name="Aafjes,Bryan B.T." userId="9d98a1c6-002c-4038-9c5c-4e5cc6c79e70" providerId="ADAL" clId="{CB427030-3816-420C-9823-141441606C69}" dt="2021-11-18T12:57:09.627" v="262"/>
          <ac:picMkLst>
            <pc:docMk/>
            <pc:sldMk cId="4028220262" sldId="267"/>
            <ac:picMk id="75" creationId="{29DA4B2B-B54E-43B4-A1A4-EB704F7F3D41}"/>
          </ac:picMkLst>
        </pc:picChg>
        <pc:picChg chg="add del">
          <ac:chgData name="Aafjes,Bryan B.T." userId="9d98a1c6-002c-4038-9c5c-4e5cc6c79e70" providerId="ADAL" clId="{CB427030-3816-420C-9823-141441606C69}" dt="2021-11-18T12:57:09.627" v="262"/>
          <ac:picMkLst>
            <pc:docMk/>
            <pc:sldMk cId="4028220262" sldId="267"/>
            <ac:picMk id="77" creationId="{1C32610F-5445-4E12-87F6-F0591ABE7AD1}"/>
          </ac:picMkLst>
        </pc:picChg>
      </pc:sldChg>
      <pc:sldChg chg="modSp add del mod ord">
        <pc:chgData name="Aafjes,Bryan B.T." userId="9d98a1c6-002c-4038-9c5c-4e5cc6c79e70" providerId="ADAL" clId="{CB427030-3816-420C-9823-141441606C69}" dt="2021-11-18T12:58:55.599" v="301" actId="47"/>
        <pc:sldMkLst>
          <pc:docMk/>
          <pc:sldMk cId="3300817603" sldId="268"/>
        </pc:sldMkLst>
        <pc:spChg chg="mod">
          <ac:chgData name="Aafjes,Bryan B.T." userId="9d98a1c6-002c-4038-9c5c-4e5cc6c79e70" providerId="ADAL" clId="{CB427030-3816-420C-9823-141441606C69}" dt="2021-11-18T11:20:29.490" v="226" actId="20577"/>
          <ac:spMkLst>
            <pc:docMk/>
            <pc:sldMk cId="3300817603" sldId="268"/>
            <ac:spMk id="2" creationId="{ACD9F724-189D-4D48-A15C-2C75A9E42987}"/>
          </ac:spMkLst>
        </pc:spChg>
      </pc:sldChg>
      <pc:sldChg chg="addSp delSp add del setBg delDesignElem">
        <pc:chgData name="Aafjes,Bryan B.T." userId="9d98a1c6-002c-4038-9c5c-4e5cc6c79e70" providerId="ADAL" clId="{CB427030-3816-420C-9823-141441606C69}" dt="2021-11-18T12:57:09.627" v="262"/>
        <pc:sldMkLst>
          <pc:docMk/>
          <pc:sldMk cId="216370466" sldId="269"/>
        </pc:sldMkLst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216370466" sldId="269"/>
            <ac:spMk id="12" creationId="{4AB8125F-0FD8-48CD-9F43-73E5494EA774}"/>
          </ac:spMkLst>
        </pc:spChg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216370466" sldId="269"/>
            <ac:spMk id="14" creationId="{0019DD6C-5899-4C07-864B-EB0A7D104ACF}"/>
          </ac:spMkLst>
        </pc:spChg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216370466" sldId="269"/>
            <ac:spMk id="16" creationId="{EBDFFBC1-15BD-428E-B8AF-ECF5D1B76DEB}"/>
          </ac:spMkLst>
        </pc:spChg>
        <pc:spChg chg="add del">
          <ac:chgData name="Aafjes,Bryan B.T." userId="9d98a1c6-002c-4038-9c5c-4e5cc6c79e70" providerId="ADAL" clId="{CB427030-3816-420C-9823-141441606C69}" dt="2021-11-18T12:57:09.627" v="262"/>
          <ac:spMkLst>
            <pc:docMk/>
            <pc:sldMk cId="216370466" sldId="269"/>
            <ac:spMk id="18" creationId="{EBFB3075-0323-4EB0-B1A5-776A0E709CEF}"/>
          </ac:spMkLst>
        </pc:spChg>
      </pc:sldChg>
      <pc:sldChg chg="modSp add del mod ord">
        <pc:chgData name="Aafjes,Bryan B.T." userId="9d98a1c6-002c-4038-9c5c-4e5cc6c79e70" providerId="ADAL" clId="{CB427030-3816-420C-9823-141441606C69}" dt="2021-11-18T12:58:51.040" v="300" actId="47"/>
        <pc:sldMkLst>
          <pc:docMk/>
          <pc:sldMk cId="2050466037" sldId="269"/>
        </pc:sldMkLst>
        <pc:spChg chg="mod">
          <ac:chgData name="Aafjes,Bryan B.T." userId="9d98a1c6-002c-4038-9c5c-4e5cc6c79e70" providerId="ADAL" clId="{CB427030-3816-420C-9823-141441606C69}" dt="2021-11-18T11:20:49.002" v="257" actId="20577"/>
          <ac:spMkLst>
            <pc:docMk/>
            <pc:sldMk cId="2050466037" sldId="269"/>
            <ac:spMk id="2" creationId="{ACD9F724-189D-4D48-A15C-2C75A9E42987}"/>
          </ac:spMkLst>
        </pc:spChg>
        <pc:spChg chg="mod">
          <ac:chgData name="Aafjes,Bryan B.T." userId="9d98a1c6-002c-4038-9c5c-4e5cc6c79e70" providerId="ADAL" clId="{CB427030-3816-420C-9823-141441606C69}" dt="2021-11-18T12:58:38.191" v="297" actId="20577"/>
          <ac:spMkLst>
            <pc:docMk/>
            <pc:sldMk cId="2050466037" sldId="269"/>
            <ac:spMk id="3" creationId="{2815A976-0598-44F2-9F26-8FF448D6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App demo (S3 Software)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</a:t>
            </a:r>
            <a:r>
              <a:rPr lang="nl-NL" sz="2200" err="1">
                <a:solidFill>
                  <a:srgbClr val="FFFFFF"/>
                </a:solidFill>
              </a:rPr>
              <a:t>RigS</a:t>
            </a:r>
            <a:endParaRPr lang="nl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Introductie</a:t>
            </a:r>
            <a:endParaRPr lang="nl-N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App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</a:t>
            </a: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App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Apps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6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Vragen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nl-N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CB249-B4F5-4546-AE58-78EB54128ED0}">
  <ds:schemaRefs>
    <ds:schemaRef ds:uri="e59fc1db-72ae-4989-b675-1968d7635609"/>
    <ds:schemaRef ds:uri="edf72ece-323a-4fff-97d1-420404865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Breedbeeld</PresentationFormat>
  <Paragraphs>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App demo (S3 Software)</vt:lpstr>
      <vt:lpstr>Inhoud</vt:lpstr>
      <vt:lpstr>Demo Apps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lastModifiedBy>Aafjes,Bryan B.T.</cp:lastModifiedBy>
  <cp:revision>1</cp:revision>
  <dcterms:created xsi:type="dcterms:W3CDTF">2021-10-06T13:17:11Z</dcterms:created>
  <dcterms:modified xsi:type="dcterms:W3CDTF">2021-11-18T12:59:56Z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