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Létrehozás:</a:t>
            </a:r>
          </a:p>
          <a:p>
            <a:pPr lvl="1"/>
            <a:r>
              <a:rPr lang="hu-HU" dirty="0" smtClean="0"/>
              <a:t>Egyik fő funkció ként említhetjük meg a lista létrehozását. Erre a listák nézetben van lehetőségünk az Új lista gomb lenyomásával. Itt meg adhatunk neki egy nevet és a lista létrejön.</a:t>
            </a:r>
          </a:p>
          <a:p>
            <a:r>
              <a:rPr lang="hu-HU" dirty="0" smtClean="0"/>
              <a:t>Lista módosítás:</a:t>
            </a:r>
          </a:p>
          <a:p>
            <a:pPr lvl="1"/>
            <a:r>
              <a:rPr lang="hu-HU" dirty="0" smtClean="0"/>
              <a:t>A módosítás során van lehetőségünk a listába felvinni újabb termékeket vagy pedig éppen törölni a listából.</a:t>
            </a:r>
          </a:p>
          <a:p>
            <a:r>
              <a:rPr lang="hu-HU" dirty="0" smtClean="0"/>
              <a:t>Mennyiség módosítása:</a:t>
            </a:r>
          </a:p>
          <a:p>
            <a:pPr lvl="1"/>
            <a:r>
              <a:rPr lang="hu-HU" dirty="0" smtClean="0"/>
              <a:t>A termék listában lévő darab számának megadására, módosítására 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ha már nincs szükségünk egy bizonyos listára akkor az törölni tudjuk a listából.</a:t>
            </a:r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listához</a:t>
            </a:r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termék árusítását abba hagyják 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eddig elkészített funkció képernyő képe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18" y="1853247"/>
            <a:ext cx="2201593" cy="453189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" y="1853248"/>
            <a:ext cx="2161261" cy="45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3717535" cy="2708978"/>
          </a:xfrm>
        </p:spPr>
        <p:txBody>
          <a:bodyPr/>
          <a:lstStyle/>
          <a:p>
            <a:r>
              <a:rPr lang="hu-HU" dirty="0" smtClean="0"/>
              <a:t>Néhány </a:t>
            </a:r>
            <a:br>
              <a:rPr lang="hu-HU" dirty="0" smtClean="0"/>
            </a:br>
            <a:r>
              <a:rPr lang="hu-HU" dirty="0" smtClean="0"/>
              <a:t>elkészített </a:t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35802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1427748"/>
            <a:ext cx="9403742" cy="482065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leírása</a:t>
            </a:r>
          </a:p>
          <a:p>
            <a:r>
              <a:rPr lang="hu-HU" sz="2400" dirty="0" smtClean="0"/>
              <a:t>Forrásgyűjtés</a:t>
            </a:r>
          </a:p>
          <a:p>
            <a:r>
              <a:rPr lang="hu-HU" sz="2400" dirty="0" smtClean="0"/>
              <a:t>Hasonló applikációk bemutatása</a:t>
            </a:r>
          </a:p>
          <a:p>
            <a:r>
              <a:rPr lang="hu-HU" sz="2400" dirty="0" smtClean="0"/>
              <a:t>Funkciók ismertetése</a:t>
            </a:r>
          </a:p>
          <a:p>
            <a:r>
              <a:rPr lang="hu-HU" sz="2400" dirty="0" smtClean="0"/>
              <a:t>Összehasonlítás</a:t>
            </a:r>
          </a:p>
          <a:p>
            <a:r>
              <a:rPr lang="hu-HU" sz="2400" dirty="0" smtClean="0"/>
              <a:t>Képernyő képek</a:t>
            </a:r>
          </a:p>
          <a:p>
            <a:r>
              <a:rPr lang="hu-HU" sz="2400" dirty="0" smtClean="0"/>
              <a:t>Kész kód részletek</a:t>
            </a:r>
            <a:endParaRPr lang="hu-HU" sz="2400" dirty="0"/>
          </a:p>
          <a:p>
            <a:r>
              <a:rPr lang="hu-HU" sz="2400" dirty="0" smtClean="0"/>
              <a:t>Összefoglalás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mér 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52" y="2825811"/>
            <a:ext cx="6175090" cy="35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927</Words>
  <Application>Microsoft Office PowerPoint</Application>
  <PresentationFormat>Szélesvásznú</PresentationFormat>
  <Paragraphs>82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Hasonló applikációk bemutatása </vt:lpstr>
      <vt:lpstr>Listonic</vt:lpstr>
      <vt:lpstr>Super Simple</vt:lpstr>
      <vt:lpstr>Funkciók</vt:lpstr>
      <vt:lpstr>Listákkal kapcsolatos funkciók</vt:lpstr>
      <vt:lpstr>Termékekkel kapcsolatos funkciók</vt:lpstr>
      <vt:lpstr>Listonic vs Super Simple vs Saját app</vt:lpstr>
      <vt:lpstr>Néhány eddig elkészített funkció képernyő képe</vt:lpstr>
      <vt:lpstr>Néhány  elkészített  kód részlet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16</cp:revision>
  <dcterms:created xsi:type="dcterms:W3CDTF">2020-03-31T09:26:01Z</dcterms:created>
  <dcterms:modified xsi:type="dcterms:W3CDTF">2020-04-01T08:24:07Z</dcterms:modified>
</cp:coreProperties>
</file>