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055983" y="1078831"/>
            <a:ext cx="5023602" cy="1263315"/>
          </a:xfrm>
        </p:spPr>
        <p:txBody>
          <a:bodyPr/>
          <a:lstStyle/>
          <a:p>
            <a:r>
              <a:rPr lang="hu-HU" dirty="0" smtClean="0"/>
              <a:t>Bolti költés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95586" y="2566737"/>
            <a:ext cx="8825658" cy="41388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Projektlabor féléves beszámoló</a:t>
            </a:r>
          </a:p>
          <a:p>
            <a:pPr algn="ctr"/>
            <a:r>
              <a:rPr lang="hu-HU" dirty="0" smtClean="0"/>
              <a:t>2020.04.03.</a:t>
            </a:r>
          </a:p>
          <a:p>
            <a:pPr algn="ctr"/>
            <a:endParaRPr lang="hu-HU" dirty="0"/>
          </a:p>
          <a:p>
            <a:pPr algn="ctr"/>
            <a:r>
              <a:rPr lang="hu-HU" dirty="0" smtClean="0"/>
              <a:t>Készítették:</a:t>
            </a:r>
          </a:p>
          <a:p>
            <a:pPr algn="ctr"/>
            <a:r>
              <a:rPr lang="hu-HU" dirty="0" smtClean="0"/>
              <a:t>Bálint Klaudia</a:t>
            </a:r>
          </a:p>
          <a:p>
            <a:pPr algn="ctr"/>
            <a:r>
              <a:rPr lang="hu-HU" dirty="0" smtClean="0"/>
              <a:t>Horeczky tünde</a:t>
            </a:r>
          </a:p>
          <a:p>
            <a:pPr algn="ctr"/>
            <a:r>
              <a:rPr lang="hu-HU" dirty="0" smtClean="0"/>
              <a:t>Zsók Bianka</a:t>
            </a:r>
          </a:p>
          <a:p>
            <a:pPr algn="ctr"/>
            <a:endParaRPr lang="hu-HU" dirty="0"/>
          </a:p>
          <a:p>
            <a:pPr algn="ctr"/>
            <a:r>
              <a:rPr lang="hu-HU" dirty="0" smtClean="0"/>
              <a:t>Témavezető: DR. </a:t>
            </a:r>
            <a:r>
              <a:rPr lang="hu-HU" dirty="0" err="1" smtClean="0"/>
              <a:t>Heckl</a:t>
            </a:r>
            <a:r>
              <a:rPr lang="hu-HU" dirty="0" smtClean="0"/>
              <a:t> István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330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Listákkal kapcsolatos funkciók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Létrehozás:</a:t>
            </a:r>
          </a:p>
          <a:p>
            <a:pPr lvl="1"/>
            <a:r>
              <a:rPr lang="hu-HU" dirty="0" smtClean="0"/>
              <a:t>Egyik fő funkció ként említhetjük meg a lista létrehozását. Erre a listák nézetben van lehetőségünk az Új lista gomb lenyomásával. Itt meg adhatunk neki egy nevet és a lista létrejön.</a:t>
            </a:r>
          </a:p>
          <a:p>
            <a:r>
              <a:rPr lang="hu-HU" dirty="0" smtClean="0"/>
              <a:t>Lista módosítás:</a:t>
            </a:r>
          </a:p>
          <a:p>
            <a:pPr lvl="1"/>
            <a:r>
              <a:rPr lang="hu-HU" dirty="0" smtClean="0"/>
              <a:t>A módosítás során van lehetőségünk a listába felvinni újabb termékeket vagy pedig éppen törölni a listából.</a:t>
            </a:r>
          </a:p>
          <a:p>
            <a:r>
              <a:rPr lang="hu-HU" dirty="0" smtClean="0"/>
              <a:t>Mennyiség módosítása:</a:t>
            </a:r>
          </a:p>
          <a:p>
            <a:pPr lvl="1"/>
            <a:r>
              <a:rPr lang="hu-HU" dirty="0" smtClean="0"/>
              <a:t>A termék listában lévő darab számának megadására, módosítására szolgál.</a:t>
            </a:r>
          </a:p>
          <a:p>
            <a:r>
              <a:rPr lang="hu-HU" dirty="0" smtClean="0"/>
              <a:t>Törlés</a:t>
            </a:r>
          </a:p>
          <a:p>
            <a:pPr lvl="1"/>
            <a:r>
              <a:rPr lang="hu-HU" dirty="0" smtClean="0"/>
              <a:t>A törlés arra szolgál, ha már nincs szükségünk egy bizonyos listára akkor az törölni tudjuk a listákból.</a:t>
            </a:r>
          </a:p>
        </p:txBody>
      </p:sp>
    </p:spTree>
    <p:extLst>
      <p:ext uri="{BB962C8B-B14F-4D97-AF65-F5344CB8AC3E}">
        <p14:creationId xmlns:p14="http://schemas.microsoft.com/office/powerpoint/2010/main" val="209522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Termékekkel kapcsolatos funkciók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Új termék felvitele:</a:t>
            </a:r>
          </a:p>
          <a:p>
            <a:pPr lvl="1"/>
            <a:r>
              <a:rPr lang="hu-HU" dirty="0" smtClean="0"/>
              <a:t>Ha egy új terméket vásárolunk akkor lehetőségünk van felvinni azt az adatbázisba, hogy a későbbiekben tudjuk azt felhasználni egy listához</a:t>
            </a:r>
          </a:p>
          <a:p>
            <a:r>
              <a:rPr lang="hu-HU" dirty="0" smtClean="0"/>
              <a:t>Termék módosítás:</a:t>
            </a:r>
          </a:p>
          <a:p>
            <a:pPr lvl="1"/>
            <a:r>
              <a:rPr lang="hu-HU" dirty="0"/>
              <a:t>Ha egy termék ára módosul, akkor, ezzel a funkcióval lehetőségünk van azt megváltoztatni, vagy ha más adatot </a:t>
            </a:r>
            <a:r>
              <a:rPr lang="hu-HU" dirty="0" smtClean="0"/>
              <a:t>elírtunk és azokat módosítani kívánjuk.</a:t>
            </a:r>
          </a:p>
          <a:p>
            <a:r>
              <a:rPr lang="hu-HU" dirty="0" smtClean="0"/>
              <a:t>Termék törlése:</a:t>
            </a:r>
          </a:p>
          <a:p>
            <a:pPr lvl="1"/>
            <a:r>
              <a:rPr lang="hu-HU" dirty="0" smtClean="0"/>
              <a:t>Termék törlésére akkor lehet szükségünk, ha egy </a:t>
            </a:r>
            <a:r>
              <a:rPr lang="hu-HU" dirty="0" smtClean="0"/>
              <a:t>terméke kivonnak a forgalomból </a:t>
            </a:r>
            <a:r>
              <a:rPr lang="hu-HU" dirty="0" smtClean="0"/>
              <a:t>és többé nincs szükségünk rá, hogy az adatbázisban szerepeljen.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410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68963" cy="1400530"/>
          </a:xfrm>
        </p:spPr>
        <p:txBody>
          <a:bodyPr/>
          <a:lstStyle/>
          <a:p>
            <a:r>
              <a:rPr lang="hu-HU" dirty="0" smtClean="0"/>
              <a:t>Listonic </a:t>
            </a:r>
            <a:r>
              <a:rPr lang="hu-HU" dirty="0" err="1" smtClean="0"/>
              <a:t>vs</a:t>
            </a:r>
            <a:r>
              <a:rPr lang="hu-HU" dirty="0" smtClean="0"/>
              <a:t> </a:t>
            </a:r>
            <a:r>
              <a:rPr lang="hu-HU" dirty="0" err="1" smtClean="0"/>
              <a:t>Super</a:t>
            </a:r>
            <a:r>
              <a:rPr lang="hu-HU" dirty="0" smtClean="0"/>
              <a:t> </a:t>
            </a:r>
            <a:r>
              <a:rPr lang="hu-HU" dirty="0" err="1" smtClean="0"/>
              <a:t>Simple</a:t>
            </a:r>
            <a:r>
              <a:rPr lang="hu-HU" dirty="0" smtClean="0"/>
              <a:t> </a:t>
            </a:r>
            <a:r>
              <a:rPr lang="hu-HU" dirty="0" err="1" smtClean="0"/>
              <a:t>vs</a:t>
            </a:r>
            <a:r>
              <a:rPr lang="hu-HU" dirty="0" smtClean="0"/>
              <a:t> Saját </a:t>
            </a:r>
            <a:r>
              <a:rPr lang="hu-HU" dirty="0" err="1" smtClean="0"/>
              <a:t>app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appok</a:t>
            </a:r>
            <a:r>
              <a:rPr lang="hu-HU" dirty="0" smtClean="0"/>
              <a:t> ismertetéséből láthatjuk, hogy a Listonic egy jobban kidolgozott applikáció mint a </a:t>
            </a:r>
            <a:r>
              <a:rPr lang="hu-HU" dirty="0" err="1" smtClean="0"/>
              <a:t>Super</a:t>
            </a:r>
            <a:r>
              <a:rPr lang="hu-HU" dirty="0" smtClean="0"/>
              <a:t> </a:t>
            </a:r>
            <a:r>
              <a:rPr lang="hu-HU" dirty="0" err="1" smtClean="0"/>
              <a:t>Simple</a:t>
            </a:r>
            <a:r>
              <a:rPr lang="hu-HU" dirty="0" smtClean="0"/>
              <a:t>, valamint sokban hasonlít az általunk tervezett applikációhoz. </a:t>
            </a:r>
          </a:p>
          <a:p>
            <a:r>
              <a:rPr lang="hu-HU" dirty="0" smtClean="0"/>
              <a:t>Előnye a saját alkalmazásunknak a másik kettővel szemben, hogy vonalkódok segítségével nyilván tudjuk tartani a termékeket és a hozzájuk tartozó árakat, így azokat nem kell előre meghatároznunk. </a:t>
            </a:r>
          </a:p>
          <a:p>
            <a:r>
              <a:rPr lang="hu-HU" dirty="0" smtClean="0"/>
              <a:t>Mindegyik alkalmazásban van lehetőségünk a termékeket hozzáadni a listához vagy éppen törölni abból.</a:t>
            </a:r>
          </a:p>
          <a:p>
            <a:r>
              <a:rPr lang="hu-HU" dirty="0" smtClean="0"/>
              <a:t>Az előzőkben elmondottakból láthatjuk, hogy vannak a saját </a:t>
            </a:r>
            <a:r>
              <a:rPr lang="hu-HU" dirty="0" err="1" smtClean="0"/>
              <a:t>applikációnknak</a:t>
            </a:r>
            <a:r>
              <a:rPr lang="hu-HU" dirty="0" smtClean="0"/>
              <a:t> előnyei és hátrányai is a másik kettő alkalmazással szemben.</a:t>
            </a:r>
          </a:p>
        </p:txBody>
      </p:sp>
    </p:spTree>
    <p:extLst>
      <p:ext uri="{BB962C8B-B14F-4D97-AF65-F5344CB8AC3E}">
        <p14:creationId xmlns:p14="http://schemas.microsoft.com/office/powerpoint/2010/main" val="3863064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4859"/>
          </a:xfrm>
        </p:spPr>
        <p:txBody>
          <a:bodyPr/>
          <a:lstStyle/>
          <a:p>
            <a:r>
              <a:rPr lang="hu-HU" dirty="0" smtClean="0"/>
              <a:t>Képernyőkép tervek</a:t>
            </a:r>
            <a:endParaRPr lang="en-US" dirty="0"/>
          </a:p>
        </p:txBody>
      </p:sp>
      <p:pic>
        <p:nvPicPr>
          <p:cNvPr id="6" name="Kép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97577"/>
            <a:ext cx="2164080" cy="3959860"/>
          </a:xfrm>
          <a:prstGeom prst="rect">
            <a:avLst/>
          </a:prstGeom>
        </p:spPr>
      </p:pic>
      <p:pic>
        <p:nvPicPr>
          <p:cNvPr id="7" name="Kép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036" y="1297577"/>
            <a:ext cx="2179320" cy="3959860"/>
          </a:xfrm>
          <a:prstGeom prst="rect">
            <a:avLst/>
          </a:prstGeom>
        </p:spPr>
      </p:pic>
      <p:pic>
        <p:nvPicPr>
          <p:cNvPr id="8" name="Kép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275" y="1297577"/>
            <a:ext cx="2179320" cy="3959860"/>
          </a:xfrm>
          <a:prstGeom prst="rect">
            <a:avLst/>
          </a:prstGeom>
        </p:spPr>
      </p:pic>
      <p:pic>
        <p:nvPicPr>
          <p:cNvPr id="9" name="Kép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514" y="1297577"/>
            <a:ext cx="2211070" cy="395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54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0603" y="2617001"/>
            <a:ext cx="3717535" cy="2708978"/>
          </a:xfrm>
        </p:spPr>
        <p:txBody>
          <a:bodyPr/>
          <a:lstStyle/>
          <a:p>
            <a:r>
              <a:rPr lang="hu-HU" dirty="0" smtClean="0"/>
              <a:t>Néhány </a:t>
            </a:r>
            <a:br>
              <a:rPr lang="hu-HU" dirty="0" smtClean="0"/>
            </a:br>
            <a:r>
              <a:rPr lang="hu-HU" dirty="0" smtClean="0"/>
              <a:t>elkészített </a:t>
            </a:r>
            <a:br>
              <a:rPr lang="hu-HU" dirty="0" smtClean="0"/>
            </a:br>
            <a:r>
              <a:rPr lang="hu-HU" dirty="0" smtClean="0"/>
              <a:t>kód részlet</a:t>
            </a:r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03" y="210008"/>
            <a:ext cx="8029575" cy="1885950"/>
          </a:xfrm>
          <a:prstGeom prst="rect">
            <a:avLst/>
          </a:prstGeom>
        </p:spPr>
      </p:pic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1938" y="1418980"/>
            <a:ext cx="6713389" cy="535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51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54819" y="2830286"/>
            <a:ext cx="10631489" cy="1236618"/>
          </a:xfrm>
        </p:spPr>
        <p:txBody>
          <a:bodyPr/>
          <a:lstStyle/>
          <a:p>
            <a:pPr algn="ctr"/>
            <a:r>
              <a:rPr lang="hu-HU" sz="6600" dirty="0" smtClean="0"/>
              <a:t>Köszönjük a figyelmet!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8130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Előadás menete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6112" y="1427748"/>
            <a:ext cx="9403742" cy="4820652"/>
          </a:xfrm>
        </p:spPr>
        <p:txBody>
          <a:bodyPr>
            <a:normAutofit/>
          </a:bodyPr>
          <a:lstStyle/>
          <a:p>
            <a:r>
              <a:rPr lang="hu-HU" sz="2400" dirty="0" smtClean="0"/>
              <a:t>Mobil eszközök és mobil alkalmazások bemutatása</a:t>
            </a:r>
          </a:p>
          <a:p>
            <a:r>
              <a:rPr lang="hu-HU" sz="2400" dirty="0" smtClean="0"/>
              <a:t>Feladat </a:t>
            </a:r>
            <a:r>
              <a:rPr lang="hu-HU" sz="2400" dirty="0" smtClean="0"/>
              <a:t>leírása</a:t>
            </a:r>
          </a:p>
          <a:p>
            <a:r>
              <a:rPr lang="hu-HU" sz="2400" dirty="0" smtClean="0"/>
              <a:t>Hasonló </a:t>
            </a:r>
            <a:r>
              <a:rPr lang="hu-HU" sz="2400" dirty="0" smtClean="0"/>
              <a:t>applikációk bemutatása</a:t>
            </a:r>
          </a:p>
          <a:p>
            <a:r>
              <a:rPr lang="hu-HU" sz="2400" dirty="0" smtClean="0"/>
              <a:t>Funkciók ismertetése</a:t>
            </a:r>
          </a:p>
          <a:p>
            <a:r>
              <a:rPr lang="hu-HU" sz="2400" dirty="0" smtClean="0"/>
              <a:t>Összehasonlítás</a:t>
            </a:r>
          </a:p>
          <a:p>
            <a:r>
              <a:rPr lang="hu-HU" sz="2400" dirty="0" smtClean="0"/>
              <a:t>Képernyő képek</a:t>
            </a:r>
          </a:p>
          <a:p>
            <a:r>
              <a:rPr lang="hu-HU" sz="2400" dirty="0" smtClean="0"/>
              <a:t>Kész kód részletek</a:t>
            </a:r>
            <a:endParaRPr lang="hu-HU" sz="2400" dirty="0"/>
          </a:p>
          <a:p>
            <a:r>
              <a:rPr lang="hu-HU" sz="2400" dirty="0" smtClean="0"/>
              <a:t>Összefoglalás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2064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68963" cy="1400530"/>
          </a:xfrm>
        </p:spPr>
        <p:txBody>
          <a:bodyPr/>
          <a:lstStyle/>
          <a:p>
            <a:r>
              <a:rPr lang="hu-HU" sz="4400" dirty="0"/>
              <a:t>Mobil </a:t>
            </a:r>
            <a:r>
              <a:rPr lang="hu-HU" sz="4400" dirty="0" smtClean="0"/>
              <a:t>eszközök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mai világban elengedhetetlen jóformán minden ember számára, hogy valamilyen mobil eszközzel rendelkezzen.</a:t>
            </a:r>
          </a:p>
          <a:p>
            <a:r>
              <a:rPr lang="hu-HU" dirty="0" smtClean="0"/>
              <a:t>Sokan tévesen definiálják, hogy mik is ezek az eszközök.</a:t>
            </a:r>
          </a:p>
          <a:p>
            <a:r>
              <a:rPr lang="hu-HU" dirty="0"/>
              <a:t>A mobil eszköz olyan számítástechnikai eszköz, ami fizikailag könnyedén és szabadon mozgatható, és számítási képességei használhatóak mozgatás közben is</a:t>
            </a:r>
            <a:r>
              <a:rPr lang="hu-HU" dirty="0" smtClean="0"/>
              <a:t>.</a:t>
            </a:r>
          </a:p>
          <a:p>
            <a:r>
              <a:rPr lang="hu-HU" dirty="0" smtClean="0"/>
              <a:t>Nem csak a mobiltelefonok tartoznak ide, hanem a Laptopok, Tabletek, PDA-k, GPS és még sorolhatnánk.</a:t>
            </a:r>
          </a:p>
          <a:p>
            <a:r>
              <a:rPr lang="hu-HU" dirty="0" smtClean="0"/>
              <a:t>Több generációra oszthatjuk a mobil eszközök fejlődését. Napjainkban a 4. generáció kiépülését követhetjük figyelemmel.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4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Mobil alkalmazások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1347538"/>
            <a:ext cx="8946541" cy="4900862"/>
          </a:xfrm>
        </p:spPr>
        <p:txBody>
          <a:bodyPr>
            <a:normAutofit/>
          </a:bodyPr>
          <a:lstStyle/>
          <a:p>
            <a:r>
              <a:rPr lang="hu-HU" dirty="0"/>
              <a:t>A mobil illetve okostelefon alkalmazások mobileszközön futó számítógépes programok</a:t>
            </a:r>
            <a:r>
              <a:rPr lang="hu-HU" dirty="0" smtClean="0"/>
              <a:t>.</a:t>
            </a:r>
          </a:p>
          <a:p>
            <a:r>
              <a:rPr lang="hu-HU" dirty="0" smtClean="0"/>
              <a:t>Több féle képpen meg különböztethetjük őket. Egy részt szétválaszthatjuk abból a szempontból, hogy az az alkalmazás szükséges-e a mobil eszköz működéséhez, vagy pedig csak egy pluszt ad a mindennapok megkönnyítéséhez.</a:t>
            </a:r>
          </a:p>
          <a:p>
            <a:r>
              <a:rPr lang="hu-HU" dirty="0" smtClean="0"/>
              <a:t>Vannak alapvető alkalmazások amiket előre a megvásárlás előtt rátelepítenek az eszközökre. Ilyenek például az óra, számológép, ébresztő, zseblámpa, naptár stb.</a:t>
            </a:r>
          </a:p>
          <a:p>
            <a:r>
              <a:rPr lang="hu-HU" dirty="0" smtClean="0"/>
              <a:t>Mindezek mellett egy nagyon fontos a </a:t>
            </a:r>
            <a:r>
              <a:rPr lang="hu-HU" dirty="0" err="1" smtClean="0"/>
              <a:t>Store</a:t>
            </a:r>
            <a:r>
              <a:rPr lang="hu-HU" dirty="0"/>
              <a:t> </a:t>
            </a:r>
            <a:r>
              <a:rPr lang="hu-HU" dirty="0" smtClean="0"/>
              <a:t>alkalmazás, ugyan is ennek segítségével juthatunk hozzá új applikációkhoz. 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Store-ban</a:t>
            </a:r>
            <a:r>
              <a:rPr lang="hu-HU" dirty="0" smtClean="0"/>
              <a:t> rengeteg alkalmazás megtalálható, sok van ami ingyenes, de van olyan is ami letöltéséhez fizetni kell.</a:t>
            </a:r>
          </a:p>
        </p:txBody>
      </p:sp>
    </p:spTree>
    <p:extLst>
      <p:ext uri="{BB962C8B-B14F-4D97-AF65-F5344CB8AC3E}">
        <p14:creationId xmlns:p14="http://schemas.microsoft.com/office/powerpoint/2010/main" val="4268304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 leírás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Sokszor lenne hasznos tudni, hogy mennyi értékű áru van már a kosarunkban egy bolti vásárláskor. Ehhez készítsünk egy mobil alkalmazást. </a:t>
            </a:r>
            <a:endParaRPr lang="hu-HU" dirty="0" smtClean="0"/>
          </a:p>
          <a:p>
            <a:r>
              <a:rPr lang="hu-HU" dirty="0" smtClean="0"/>
              <a:t>Mielőtt </a:t>
            </a:r>
            <a:r>
              <a:rPr lang="hu-HU" dirty="0"/>
              <a:t>valamit veszek, megadom a vonalkódját vagy a termék nevét, a darabszámot, az egységárat. Ha egy vonalkód már szerepel az adatbázisban, akkor a név és az ár automatikusan beíródik. Lehetőség van egy tétel törlésére vagy a darabszám módosítására. </a:t>
            </a:r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/>
              <a:t>program folyamatosan mutatja, hogy mennyi értékű árut szedtem eddig össze. </a:t>
            </a:r>
            <a:endParaRPr lang="hu-HU" dirty="0" smtClean="0"/>
          </a:p>
          <a:p>
            <a:r>
              <a:rPr lang="hu-HU" dirty="0" smtClean="0"/>
              <a:t>Otthon </a:t>
            </a:r>
            <a:r>
              <a:rPr lang="hu-HU" dirty="0"/>
              <a:t>lehet bevásárló listát készíteni, ha az adott tételek már a DB-ben vannak, akkor már otthon tudom, hogy mennyit fogok költeni.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35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Hasonló applikációk bemutatása</a:t>
            </a:r>
            <a:br>
              <a:rPr lang="hu-HU" sz="4400" dirty="0"/>
            </a:b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Két applikációt tekintettünk meg, és hasonlítottunk össze egymással és az általunk készítendő alkalmazás terveivel.</a:t>
            </a:r>
          </a:p>
          <a:p>
            <a:r>
              <a:rPr lang="hu-HU" dirty="0" smtClean="0"/>
              <a:t>1. Listonic			2.Super </a:t>
            </a:r>
            <a:r>
              <a:rPr lang="hu-HU" dirty="0" err="1" smtClean="0"/>
              <a:t>Simple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902" y="3273185"/>
            <a:ext cx="1358973" cy="135897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098" y="3273185"/>
            <a:ext cx="1259680" cy="12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2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Listonic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Lengyel fejlesztésű ingyenesen letölthető applikáció.</a:t>
            </a:r>
          </a:p>
          <a:p>
            <a:r>
              <a:rPr lang="hu-HU" dirty="0" smtClean="0"/>
              <a:t>Értékelése 4,7.</a:t>
            </a:r>
          </a:p>
          <a:p>
            <a:r>
              <a:rPr lang="hu-HU" dirty="0" smtClean="0"/>
              <a:t>Funkciók:</a:t>
            </a:r>
          </a:p>
          <a:p>
            <a:pPr lvl="1"/>
            <a:r>
              <a:rPr lang="hu-HU" dirty="0" smtClean="0"/>
              <a:t>Belépéskor listákat láthatjuk előszőr. Több funkciót tudunk meg valósítani itt is. Új listákat hozhatunk létre, törölhetjük a meglévőket, módosíthatjuk őket, vagy akár duplikálhatjuk is.</a:t>
            </a:r>
          </a:p>
          <a:p>
            <a:pPr lvl="1"/>
            <a:r>
              <a:rPr lang="hu-HU" dirty="0" smtClean="0"/>
              <a:t>Egy listát kiválasztva kattintással beleléphetünk. Itt láthatjuk a listába már felvitt termékeket. Adhatunk hozzá új terméket, ahol a nevét és mennyiségét adhatjuk meg, akár elemlistából is választhatunk. Ha már van termék a listában, azt módosíthatjuk, módosítás alatt adhatunk meg árat. Törölhetjük is a terméket a listából.</a:t>
            </a:r>
          </a:p>
          <a:p>
            <a:pPr lvl="1"/>
            <a:r>
              <a:rPr lang="hu-HU" dirty="0" smtClean="0"/>
              <a:t> Ha megadjuk a termékek árát, akkor a lista alján megjelenik, hogy mennyibe fog kerülni összesen a lista tartalma. </a:t>
            </a:r>
          </a:p>
          <a:p>
            <a:pPr lvl="1"/>
            <a:r>
              <a:rPr lang="hu-HU" dirty="0" smtClean="0"/>
              <a:t>Valamint ha valamit már megvásárlottunk akkor arra a termékre kattintva azt kipipálhatjuk innen tudhatjuk, hogy azt a terméket már a kosárba raktuk.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880" y="253048"/>
            <a:ext cx="1358973" cy="135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8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Super</a:t>
            </a:r>
            <a:r>
              <a:rPr lang="hu-HU" dirty="0" smtClean="0"/>
              <a:t> </a:t>
            </a:r>
            <a:r>
              <a:rPr lang="hu-HU" dirty="0" err="1" smtClean="0"/>
              <a:t>Simple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Kanadai fejlesztésű szinté ingyenes applikáció.</a:t>
            </a:r>
          </a:p>
          <a:p>
            <a:r>
              <a:rPr lang="hu-HU" dirty="0" smtClean="0"/>
              <a:t>Értékelése 4.</a:t>
            </a:r>
          </a:p>
          <a:p>
            <a:r>
              <a:rPr lang="hu-HU" dirty="0" smtClean="0"/>
              <a:t>Funkciók:</a:t>
            </a:r>
          </a:p>
          <a:p>
            <a:pPr lvl="1"/>
            <a:r>
              <a:rPr lang="hu-HU" dirty="0" smtClean="0"/>
              <a:t>Ebben az applikációban más a nézet forma. Nincsen külön listáknak nézet és a lista nézet, hanem lenyitható listák vannak. </a:t>
            </a:r>
            <a:endParaRPr lang="hu-HU" dirty="0"/>
          </a:p>
          <a:p>
            <a:pPr lvl="1"/>
            <a:r>
              <a:rPr lang="hu-HU" dirty="0" smtClean="0"/>
              <a:t>Főként csak termékeket tudunk hozzá adni, a termék nevének megadásakor egy színt kell választanunk és az alapján kerül bele listába a termékünk. </a:t>
            </a:r>
          </a:p>
          <a:p>
            <a:pPr lvl="1"/>
            <a:r>
              <a:rPr lang="hu-HU" dirty="0" smtClean="0"/>
              <a:t>A termékeket tudjuk módosítani, itt tudjuk az árat és a mennyiséget is megadni, valamint törölni tudjuk a termékeket. </a:t>
            </a:r>
          </a:p>
          <a:p>
            <a:pPr lvl="1"/>
            <a:r>
              <a:rPr lang="hu-HU" dirty="0" smtClean="0"/>
              <a:t>Ha egy terméket meg vásároltunk arra rá kattintva kihúzásra kerül és innen tudhatjuk, hogy már a kosarunkban van.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173" y="452718"/>
            <a:ext cx="1259680" cy="12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0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Funkciók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08112" y="2036876"/>
            <a:ext cx="8946541" cy="4195481"/>
          </a:xfrm>
        </p:spPr>
        <p:txBody>
          <a:bodyPr/>
          <a:lstStyle/>
          <a:p>
            <a:r>
              <a:rPr lang="hu-HU" dirty="0" smtClean="0"/>
              <a:t>Funkciók tekintetében két fele tervezzük választani a feladatot. Egy részt a listák kezelés, másrészt a termékeke kezelése a cél.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10" y="3142597"/>
            <a:ext cx="6444343" cy="2950422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5393907" y="4955177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dirty="0" smtClean="0"/>
              <a:t>Felhasználó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9484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221</TotalTime>
  <Words>926</Words>
  <Application>Microsoft Office PowerPoint</Application>
  <PresentationFormat>Szélesvásznú</PresentationFormat>
  <Paragraphs>82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Bolti költés</vt:lpstr>
      <vt:lpstr>Előadás menete</vt:lpstr>
      <vt:lpstr>Mobil eszközök</vt:lpstr>
      <vt:lpstr>Mobil alkalmazások</vt:lpstr>
      <vt:lpstr>Feladat leírás</vt:lpstr>
      <vt:lpstr>Hasonló applikációk bemutatása </vt:lpstr>
      <vt:lpstr>Listonic</vt:lpstr>
      <vt:lpstr>Super Simple</vt:lpstr>
      <vt:lpstr>Funkciók</vt:lpstr>
      <vt:lpstr>Listákkal kapcsolatos funkciók</vt:lpstr>
      <vt:lpstr>Termékekkel kapcsolatos funkciók</vt:lpstr>
      <vt:lpstr>Listonic vs Super Simple vs Saját app</vt:lpstr>
      <vt:lpstr>Képernyőkép tervek</vt:lpstr>
      <vt:lpstr>Néhány  elkészített  kód részlet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Bolti költés</dc:title>
  <dc:creator>TÜNDI</dc:creator>
  <cp:lastModifiedBy>TÜNDI</cp:lastModifiedBy>
  <cp:revision>21</cp:revision>
  <dcterms:created xsi:type="dcterms:W3CDTF">2020-03-31T09:26:01Z</dcterms:created>
  <dcterms:modified xsi:type="dcterms:W3CDTF">2020-04-02T11:52:27Z</dcterms:modified>
</cp:coreProperties>
</file>