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Létrehozás:</a:t>
            </a:r>
          </a:p>
          <a:p>
            <a:pPr lvl="1"/>
            <a:r>
              <a:rPr lang="hu-HU" dirty="0" smtClean="0"/>
              <a:t>Egyik fő funkció ként említhetjük meg a lista létrehozását. Erre a listák nézetben van lehetőségünk az Új lista gomb lenyomásával. Itt meg adhatunk neki egy nevet és a lista létrejön.</a:t>
            </a:r>
          </a:p>
          <a:p>
            <a:r>
              <a:rPr lang="hu-HU" dirty="0" smtClean="0"/>
              <a:t>Lista módosítás:</a:t>
            </a:r>
          </a:p>
          <a:p>
            <a:pPr lvl="1"/>
            <a:r>
              <a:rPr lang="hu-HU" dirty="0" smtClean="0"/>
              <a:t>A módosítás során van lehetőségünk a listába felvinni újabb termékeket vagy pedig éppen törölni a listából.</a:t>
            </a:r>
          </a:p>
          <a:p>
            <a:r>
              <a:rPr lang="hu-HU" dirty="0" smtClean="0"/>
              <a:t>Mennyiség módosítása:</a:t>
            </a:r>
          </a:p>
          <a:p>
            <a:pPr lvl="1"/>
            <a:r>
              <a:rPr lang="hu-HU" dirty="0" smtClean="0"/>
              <a:t>A termék listában lévő darab számának megadására,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nincs szükségünk egy bizonyos listára akkor az törölni tudjuk a listából.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 árusítását abba hagyják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eddig elkészített funkció képernyő képe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18" y="1853247"/>
            <a:ext cx="2201593" cy="453189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" y="1853248"/>
            <a:ext cx="2161261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35802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27748"/>
            <a:ext cx="9403742" cy="482065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Forrásgyűjtés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  <a:p>
            <a:r>
              <a:rPr lang="hu-HU" sz="2400" dirty="0" smtClean="0"/>
              <a:t>Összefoglalás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mér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52" y="2825811"/>
            <a:ext cx="6175090" cy="35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930</Words>
  <Application>Microsoft Office PowerPoint</Application>
  <PresentationFormat>Szélesvásznú</PresentationFormat>
  <Paragraphs>82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Néhány eddig elkészített funkció képernyő képe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17</cp:revision>
  <dcterms:created xsi:type="dcterms:W3CDTF">2020-03-31T09:26:01Z</dcterms:created>
  <dcterms:modified xsi:type="dcterms:W3CDTF">2020-04-01T08:43:50Z</dcterms:modified>
</cp:coreProperties>
</file>