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69" r:id="rId7"/>
    <p:sldId id="271" r:id="rId8"/>
    <p:sldId id="277" r:id="rId9"/>
    <p:sldId id="272" r:id="rId10"/>
    <p:sldId id="27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87959" autoAdjust="0"/>
  </p:normalViewPr>
  <p:slideViewPr>
    <p:cSldViewPr snapToGrid="0" showGuides="1">
      <p:cViewPr varScale="1">
        <p:scale>
          <a:sx n="112" d="100"/>
          <a:sy n="112" d="100"/>
        </p:scale>
        <p:origin x="116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5/7/20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Assalamualikum</a:t>
            </a:r>
            <a:r>
              <a:rPr lang="en-US" dirty="0"/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warahmatullahi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wabarakatuh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sejahtera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Saya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berkumpul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sumbangsih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terhadap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negara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tercinta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Indonesia.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9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90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843715" y="-2058395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3149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8584707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3842507" y="1727338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5" y="3207024"/>
            <a:ext cx="8196905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3283" y="265795"/>
            <a:ext cx="2839400" cy="5613154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8196904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07123" y="1891954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CF357D-0729-4AB0-BF55-6E54DB8F1299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E309B3-4A59-4293-9BC7-E8548D1FD40B}"/>
              </a:ext>
            </a:extLst>
          </p:cNvPr>
          <p:cNvGrpSpPr/>
          <p:nvPr userDrawn="1"/>
        </p:nvGrpSpPr>
        <p:grpSpPr>
          <a:xfrm rot="8650774" flipH="1" flipV="1">
            <a:off x="7342887" y="-1825372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E90E0F49-57F2-4CBA-8443-E48FDEF40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E512AF9E-C00F-40FA-B2B3-DE9342332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6DF77707-669C-4B9F-A6FC-AFD88A1A9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7402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866E2F5-B2C4-4B5C-A742-6D5F2727A531}"/>
              </a:ext>
            </a:extLst>
          </p:cNvPr>
          <p:cNvSpPr/>
          <p:nvPr userDrawn="1"/>
        </p:nvSpPr>
        <p:spPr>
          <a:xfrm>
            <a:off x="1145247" y="1882321"/>
            <a:ext cx="1361627" cy="13616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1535EB3-0AE6-4866-83D1-B4DBD9B9FC21}"/>
              </a:ext>
            </a:extLst>
          </p:cNvPr>
          <p:cNvSpPr/>
          <p:nvPr userDrawn="1"/>
        </p:nvSpPr>
        <p:spPr>
          <a:xfrm>
            <a:off x="3986875" y="1882321"/>
            <a:ext cx="1361627" cy="13616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BFBF37A-0BEE-47DB-AAA2-AE8C4F841FC2}"/>
              </a:ext>
            </a:extLst>
          </p:cNvPr>
          <p:cNvSpPr/>
          <p:nvPr userDrawn="1"/>
        </p:nvSpPr>
        <p:spPr>
          <a:xfrm>
            <a:off x="6830127" y="1882321"/>
            <a:ext cx="1361627" cy="13616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3222BAA-E7D8-4DE3-854B-370A7A6DC372}"/>
              </a:ext>
            </a:extLst>
          </p:cNvPr>
          <p:cNvSpPr/>
          <p:nvPr userDrawn="1"/>
        </p:nvSpPr>
        <p:spPr>
          <a:xfrm>
            <a:off x="9679933" y="1900864"/>
            <a:ext cx="1361627" cy="13616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5/7/20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2173288"/>
            <a:ext cx="5143500" cy="2090808"/>
          </a:xfrm>
        </p:spPr>
        <p:txBody>
          <a:bodyPr anchor="b">
            <a:normAutofit/>
          </a:bodyPr>
          <a:lstStyle/>
          <a:p>
            <a:br>
              <a:rPr lang="en-US" sz="4600"/>
            </a:br>
            <a:r>
              <a:rPr lang="en-US" sz="4600"/>
              <a:t>EZVENT</a:t>
            </a:r>
            <a:br>
              <a:rPr lang="en-US" sz="4600"/>
            </a:br>
            <a:r>
              <a:rPr lang="en-US" sz="4600"/>
              <a:t>VENTILATOR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rmAutofit/>
          </a:bodyPr>
          <a:lstStyle/>
          <a:p>
            <a:r>
              <a:rPr lang="en-US" dirty="0"/>
              <a:t>HOREE COMMUNITY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6406" r="17345" b="1"/>
          <a:stretch/>
        </p:blipFill>
        <p:spPr>
          <a:xfrm>
            <a:off x="710812" y="728545"/>
            <a:ext cx="5305661" cy="5305661"/>
          </a:xfrm>
          <a:noFill/>
        </p:spPr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PERHATIAN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" y="1825625"/>
            <a:ext cx="45375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Ventilator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dipersentasikan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dimaksudkan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menggantikan</a:t>
            </a:r>
            <a:r>
              <a:rPr lang="en-US" dirty="0"/>
              <a:t> ventilator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di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Sakit</a:t>
            </a:r>
            <a:r>
              <a:rPr lang="en-US" dirty="0"/>
              <a:t>,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pada </a:t>
            </a:r>
            <a:r>
              <a:rPr lang="en-US" dirty="0" err="1"/>
              <a:t>ruang</a:t>
            </a:r>
            <a:r>
              <a:rPr lang="en-US" dirty="0"/>
              <a:t> ICU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Ventilator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b="1" dirty="0" err="1"/>
              <a:t>dibuat</a:t>
            </a:r>
            <a:r>
              <a:rPr lang="en-US" b="1" dirty="0"/>
              <a:t> dan </a:t>
            </a:r>
            <a:r>
              <a:rPr lang="en-US" b="1" dirty="0" err="1"/>
              <a:t>didesain</a:t>
            </a:r>
            <a:r>
              <a:rPr lang="en-US" b="1" dirty="0"/>
              <a:t> </a:t>
            </a:r>
            <a:r>
              <a:rPr lang="en-US" b="1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menghadapi</a:t>
            </a:r>
            <a:r>
              <a:rPr lang="en-US" dirty="0"/>
              <a:t> pandemic </a:t>
            </a:r>
            <a:r>
              <a:rPr lang="en-US" b="1" dirty="0"/>
              <a:t>Covid-19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darurat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yang </a:t>
            </a:r>
            <a:r>
              <a:rPr lang="en-US" dirty="0" err="1"/>
              <a:t>sifatnya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permanen</a:t>
            </a:r>
            <a:r>
              <a:rPr lang="en-US" dirty="0"/>
              <a:t> / </a:t>
            </a:r>
            <a:r>
              <a:rPr lang="en-US" i="1" dirty="0"/>
              <a:t>continuous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Ventilator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i="1" dirty="0" err="1"/>
              <a:t>prototipe</a:t>
            </a:r>
            <a:r>
              <a:rPr lang="en-US" i="1" dirty="0"/>
              <a:t>. </a:t>
            </a:r>
            <a:r>
              <a:rPr lang="en-US" dirty="0"/>
              <a:t>(80%)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1" name="Picture Placeholder 10" descr="A picture containing toy, table, sitting, kitchen&#10;&#10;Description automatically generated">
            <a:extLst>
              <a:ext uri="{FF2B5EF4-FFF2-40B4-BE49-F238E27FC236}">
                <a16:creationId xmlns:a16="http://schemas.microsoft.com/office/drawing/2014/main" id="{9D82A855-CCB0-4075-B5EE-5CC6FD176D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r="33249" b="-2"/>
          <a:stretch/>
        </p:blipFill>
        <p:spPr>
          <a:xfrm>
            <a:off x="5455212" y="988536"/>
            <a:ext cx="4884848" cy="4884848"/>
          </a:xfrm>
          <a:noFill/>
        </p:spPr>
      </p:pic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Ketersediaan</a:t>
            </a:r>
            <a:r>
              <a:rPr lang="en-US" dirty="0"/>
              <a:t> material (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ventilator, </a:t>
            </a:r>
            <a:r>
              <a:rPr lang="en-US" dirty="0" err="1"/>
              <a:t>terutama</a:t>
            </a:r>
            <a:r>
              <a:rPr lang="en-US" dirty="0"/>
              <a:t> di Indonesia (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desa</a:t>
            </a:r>
            <a:r>
              <a:rPr lang="en-US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Waktu dan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ventilator.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Safety / </a:t>
            </a:r>
            <a:r>
              <a:rPr lang="en-US" dirty="0" err="1"/>
              <a:t>keamanan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penggunanya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ventilator.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830" r="29968" b="-6"/>
          <a:stretch/>
        </p:blipFill>
        <p:spPr>
          <a:xfrm>
            <a:off x="5884648" y="10"/>
            <a:ext cx="6307353" cy="5780362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FAKTOR-FAKTOR YANG MENJADI PERTIMBANGAN</a:t>
            </a:r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214894"/>
            <a:ext cx="11150600" cy="920336"/>
          </a:xfrm>
        </p:spPr>
        <p:txBody>
          <a:bodyPr/>
          <a:lstStyle/>
          <a:p>
            <a:r>
              <a:rPr lang="en-US" dirty="0"/>
              <a:t>MEMPERKENALKAN EZVENT</a:t>
            </a:r>
          </a:p>
        </p:txBody>
      </p:sp>
      <p:pic>
        <p:nvPicPr>
          <p:cNvPr id="83" name="Picture Placeholder 82" descr="Information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031181" y="1876613"/>
            <a:ext cx="502873" cy="502873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z="2400" dirty="0"/>
              <a:t>EZVENT (Gen-I / Genesis)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8D1D-2547-44FC-BACD-2BCD769E2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427415"/>
            <a:ext cx="7786954" cy="2284272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/>
              <a:t>Merupakan</a:t>
            </a:r>
            <a:r>
              <a:rPr lang="en-US" sz="2000" dirty="0"/>
              <a:t> ventilator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Elektronik</a:t>
            </a:r>
            <a:r>
              <a:rPr lang="en-US" sz="2000" dirty="0"/>
              <a:t> </a:t>
            </a:r>
            <a:r>
              <a:rPr lang="en-US" sz="2000" dirty="0" err="1"/>
              <a:t>sederhana</a:t>
            </a:r>
            <a:r>
              <a:rPr lang="en-US" sz="2000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Non-immersive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PCV (Positive Continuous Ventilator)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900B31E0-725B-4414-BD86-F34DA10467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/>
          <a:stretch/>
        </p:blipFill>
        <p:spPr>
          <a:xfrm>
            <a:off x="8416030" y="348336"/>
            <a:ext cx="3596875" cy="610740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FA957-5A28-47CF-9F14-E749D575C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/>
          <a:lstStyle/>
          <a:p>
            <a:r>
              <a:rPr lang="en-US" dirty="0"/>
              <a:t>EZVENT DESAIN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8861C3-6A87-404E-B501-5BEAC3B8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8ACB2A-FA3E-449C-9698-999F49CEE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267854"/>
            <a:ext cx="11087471" cy="509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7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EZVENT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KEUNGGULAN</a:t>
            </a:r>
          </a:p>
        </p:txBody>
      </p:sp>
      <p:pic>
        <p:nvPicPr>
          <p:cNvPr id="29" name="Picture Placeholder 28" descr="Thumbs up sign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282969" y="1850968"/>
            <a:ext cx="605487" cy="60548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material yang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dan </a:t>
            </a:r>
            <a:r>
              <a:rPr lang="en-US" sz="1600" dirty="0" err="1"/>
              <a:t>banyak</a:t>
            </a:r>
            <a:r>
              <a:rPr lang="en-US" sz="1600" dirty="0"/>
              <a:t> di </a:t>
            </a:r>
            <a:r>
              <a:rPr lang="en-US" sz="1600" dirty="0" err="1"/>
              <a:t>pasaran</a:t>
            </a:r>
            <a:r>
              <a:rPr lang="en-US" sz="1600" dirty="0"/>
              <a:t>,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diperlukan</a:t>
            </a:r>
            <a:r>
              <a:rPr lang="en-US" sz="1600" dirty="0"/>
              <a:t> spare-part </a:t>
            </a:r>
            <a:r>
              <a:rPr lang="en-US" sz="1600" dirty="0" err="1"/>
              <a:t>khusus</a:t>
            </a:r>
            <a:r>
              <a:rPr lang="en-US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ventilator </a:t>
            </a:r>
            <a:r>
              <a:rPr lang="en-US" dirty="0" err="1"/>
              <a:t>ini</a:t>
            </a:r>
            <a:r>
              <a:rPr lang="en-US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lama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ventilator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mempertimbangkan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keselamatan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operatornya</a:t>
            </a:r>
            <a:r>
              <a:rPr lang="en-US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438480-8B6F-44E5-A602-6240C1B85FB3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Menjaga</a:t>
            </a:r>
            <a:r>
              <a:rPr lang="en-US" sz="1600" dirty="0"/>
              <a:t> </a:t>
            </a:r>
            <a:r>
              <a:rPr lang="en-US" sz="1600" dirty="0" err="1"/>
              <a:t>paru-paru</a:t>
            </a:r>
            <a:r>
              <a:rPr lang="en-US" sz="1600" dirty="0"/>
              <a:t> </a:t>
            </a:r>
            <a:r>
              <a:rPr lang="en-US" sz="1600" dirty="0" err="1"/>
              <a:t>pasien</a:t>
            </a:r>
            <a:r>
              <a:rPr lang="en-US" sz="1600" dirty="0"/>
              <a:t> </a:t>
            </a:r>
            <a:r>
              <a:rPr lang="en-US" sz="1600" dirty="0" err="1"/>
              <a:t>tetap</a:t>
            </a:r>
            <a:r>
              <a:rPr lang="en-US" sz="1600" dirty="0"/>
              <a:t> </a:t>
            </a:r>
            <a:r>
              <a:rPr lang="en-US" sz="1600" dirty="0" err="1"/>
              <a:t>berada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‘</a:t>
            </a:r>
            <a:r>
              <a:rPr lang="en-US" sz="1600" i="1" dirty="0"/>
              <a:t>positive air</a:t>
            </a:r>
            <a:r>
              <a:rPr lang="en-US" sz="1600" dirty="0"/>
              <a:t>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AC,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batere</a:t>
            </a:r>
            <a:r>
              <a:rPr lang="en-US" dirty="0"/>
              <a:t> </a:t>
            </a:r>
            <a:r>
              <a:rPr lang="en-US" dirty="0" err="1"/>
              <a:t>kering</a:t>
            </a:r>
            <a:r>
              <a:rPr lang="en-US" dirty="0"/>
              <a:t> 12V.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 control </a:t>
            </a:r>
            <a:r>
              <a:rPr lang="en-US" dirty="0" err="1"/>
              <a:t>secara</a:t>
            </a:r>
            <a:r>
              <a:rPr lang="en-US" dirty="0"/>
              <a:t> wireless (remote)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hp, tablet, </a:t>
            </a:r>
            <a:r>
              <a:rPr lang="en-US" dirty="0" err="1"/>
              <a:t>ataupun</a:t>
            </a:r>
            <a:r>
              <a:rPr lang="en-US" dirty="0"/>
              <a:t> laptop.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Satu screen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mengontrol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ventilator </a:t>
            </a:r>
            <a:r>
              <a:rPr lang="en-US" sz="1600" dirty="0" err="1"/>
              <a:t>sekaligus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 </a:t>
            </a:r>
            <a:r>
              <a:rPr lang="en-US" dirty="0" err="1"/>
              <a:t>respitory</a:t>
            </a:r>
            <a:r>
              <a:rPr lang="en-US" dirty="0"/>
              <a:t> rate </a:t>
            </a:r>
            <a:r>
              <a:rPr lang="en-US" dirty="0" err="1"/>
              <a:t>pasien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Terdapat</a:t>
            </a:r>
            <a:r>
              <a:rPr lang="en-US" sz="1600" dirty="0"/>
              <a:t> system alert / </a:t>
            </a:r>
            <a:r>
              <a:rPr lang="en-US" sz="1600" dirty="0" err="1"/>
              <a:t>notifikasi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terjadi</a:t>
            </a:r>
            <a:r>
              <a:rPr lang="en-US" sz="1600" dirty="0"/>
              <a:t> </a:t>
            </a:r>
            <a:r>
              <a:rPr lang="en-US" sz="1600" dirty="0" err="1"/>
              <a:t>gangguan</a:t>
            </a:r>
            <a:r>
              <a:rPr lang="en-US" sz="1600" dirty="0"/>
              <a:t> pada ventilator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Firmware </a:t>
            </a:r>
            <a:r>
              <a:rPr lang="en-US" dirty="0" err="1"/>
              <a:t>dapat</a:t>
            </a:r>
            <a:r>
              <a:rPr lang="en-US" dirty="0"/>
              <a:t> di update </a:t>
            </a:r>
            <a:r>
              <a:rPr lang="en-US" dirty="0" err="1"/>
              <a:t>secara</a:t>
            </a:r>
            <a:r>
              <a:rPr lang="en-US" dirty="0"/>
              <a:t> OTA.</a:t>
            </a:r>
            <a:endParaRPr lang="en-US" sz="1600" dirty="0"/>
          </a:p>
        </p:txBody>
      </p:sp>
      <p:pic>
        <p:nvPicPr>
          <p:cNvPr id="31" name="Picture Placeholder 30" descr="In love face with solid fill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298782" y="4906113"/>
            <a:ext cx="605487" cy="605487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FITUR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CA16-8D78-4A87-9023-708458E3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/>
          <a:lstStyle/>
          <a:p>
            <a:r>
              <a:rPr lang="en-US" dirty="0"/>
              <a:t>KEUNGGULAN DAN FITUR (LANJUTAN)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6C6D21-6780-4D8A-9B6F-582E0BD2DC2E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MATERIAL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35AC4D-C17D-4827-B693-43A34920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Controller Board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Pneumatic Valve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Fitting </a:t>
            </a:r>
            <a:r>
              <a:rPr lang="en-US" dirty="0" err="1"/>
              <a:t>untuk</a:t>
            </a:r>
            <a:r>
              <a:rPr lang="en-US" dirty="0"/>
              <a:t> RO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Selang</a:t>
            </a:r>
            <a:r>
              <a:rPr lang="en-US" dirty="0"/>
              <a:t> Pneumatic dan Pipa Aquarium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Housing Filter RO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Bracket RO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Breathing Circuit </a:t>
            </a:r>
            <a:r>
              <a:rPr lang="en-US" dirty="0" err="1"/>
              <a:t>Konektor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0DE57B2-448D-4C8D-8B9C-FFDDFB0A9208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dirty="0" err="1"/>
              <a:t>Peralatan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F1405A-05DA-4553-A7B3-B9592963C6B1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Obeng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Cutter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Seal Tape (</a:t>
            </a:r>
            <a:r>
              <a:rPr lang="en-US" dirty="0" err="1"/>
              <a:t>seltip</a:t>
            </a:r>
            <a:r>
              <a:rPr lang="en-US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Penggaris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Solder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9E2175-1C3C-4B3E-A872-A1B7E6D64D52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/>
              <a:t>WAKTU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80C3E07-3509-4911-AFF9-20EA8F12D0A4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45 – 60 </a:t>
            </a:r>
            <a:r>
              <a:rPr lang="en-US" dirty="0" err="1"/>
              <a:t>menit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ventilator per orang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71C9CF1-70B0-46DB-869F-6DC53668898D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US" dirty="0"/>
              <a:t>INSTALASI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EAA9254-229F-4C3E-B078-B8912E5BBE98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Isi </a:t>
            </a:r>
            <a:r>
              <a:rPr lang="en-US" dirty="0" err="1"/>
              <a:t>tabung</a:t>
            </a:r>
            <a:r>
              <a:rPr lang="en-US" dirty="0"/>
              <a:t> inspiratory </a:t>
            </a:r>
            <a:r>
              <a:rPr lang="en-US" dirty="0" err="1"/>
              <a:t>sampai</a:t>
            </a:r>
            <a:r>
              <a:rPr lang="en-US" dirty="0"/>
              <a:t> indicator 30cm,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Isi </a:t>
            </a:r>
            <a:r>
              <a:rPr lang="en-US" dirty="0" err="1"/>
              <a:t>tabung</a:t>
            </a:r>
            <a:r>
              <a:rPr lang="en-US" dirty="0"/>
              <a:t> expiratory </a:t>
            </a:r>
            <a:r>
              <a:rPr lang="en-US" dirty="0" err="1"/>
              <a:t>sampai</a:t>
            </a:r>
            <a:r>
              <a:rPr lang="en-US" dirty="0"/>
              <a:t> indicator 5cm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Hubungkan</a:t>
            </a:r>
            <a:r>
              <a:rPr lang="en-US" dirty="0"/>
              <a:t> </a:t>
            </a:r>
            <a:r>
              <a:rPr lang="en-US" dirty="0" err="1"/>
              <a:t>selang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oksigen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tabung</a:t>
            </a:r>
            <a:r>
              <a:rPr lang="en-US" dirty="0"/>
              <a:t> </a:t>
            </a:r>
            <a:r>
              <a:rPr lang="en-US" dirty="0" err="1"/>
              <a:t>oksigen</a:t>
            </a:r>
            <a:r>
              <a:rPr lang="en-US" dirty="0"/>
              <a:t> / medical air.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Hubungkan</a:t>
            </a:r>
            <a:r>
              <a:rPr lang="en-US" dirty="0"/>
              <a:t> breathing circuit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selang</a:t>
            </a:r>
            <a:r>
              <a:rPr lang="en-US" dirty="0"/>
              <a:t> inspiratory dan expiratory.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F7B49-6C9D-4DBF-AD20-9D4CFAB1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6" name="Picture Placeholder 28" descr="Gears">
            <a:extLst>
              <a:ext uri="{FF2B5EF4-FFF2-40B4-BE49-F238E27FC236}">
                <a16:creationId xmlns:a16="http://schemas.microsoft.com/office/drawing/2014/main" id="{326F5538-CF40-435B-9DD3-89CAB0675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358638" y="2068183"/>
            <a:ext cx="920336" cy="920336"/>
          </a:xfrm>
          <a:prstGeom prst="rect">
            <a:avLst/>
          </a:prstGeom>
        </p:spPr>
      </p:pic>
      <p:pic>
        <p:nvPicPr>
          <p:cNvPr id="27" name="Picture Placeholder 28" descr="Wrench">
            <a:extLst>
              <a:ext uri="{FF2B5EF4-FFF2-40B4-BE49-F238E27FC236}">
                <a16:creationId xmlns:a16="http://schemas.microsoft.com/office/drawing/2014/main" id="{2D3C0E67-4CE6-4ABD-B8B0-9F33E83B08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212037" y="2055199"/>
            <a:ext cx="920336" cy="920336"/>
          </a:xfrm>
          <a:prstGeom prst="rect">
            <a:avLst/>
          </a:prstGeom>
        </p:spPr>
      </p:pic>
      <p:pic>
        <p:nvPicPr>
          <p:cNvPr id="28" name="Picture Placeholder 28" descr="Clock">
            <a:extLst>
              <a:ext uri="{FF2B5EF4-FFF2-40B4-BE49-F238E27FC236}">
                <a16:creationId xmlns:a16="http://schemas.microsoft.com/office/drawing/2014/main" id="{916626A1-7042-4A53-9C3A-BB86E89B3D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050773" y="2055199"/>
            <a:ext cx="920336" cy="920336"/>
          </a:xfrm>
          <a:prstGeom prst="rect">
            <a:avLst/>
          </a:prstGeom>
        </p:spPr>
      </p:pic>
      <p:pic>
        <p:nvPicPr>
          <p:cNvPr id="29" name="Picture Placeholder 28" descr="Raised hand">
            <a:extLst>
              <a:ext uri="{FF2B5EF4-FFF2-40B4-BE49-F238E27FC236}">
                <a16:creationId xmlns:a16="http://schemas.microsoft.com/office/drawing/2014/main" id="{37BBEAF8-16A4-48AC-9B40-6850096048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913026" y="2068183"/>
            <a:ext cx="920336" cy="92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3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2130" y="4484691"/>
            <a:ext cx="4540440" cy="503167"/>
          </a:xfrm>
        </p:spPr>
        <p:txBody>
          <a:bodyPr>
            <a:normAutofit/>
          </a:bodyPr>
          <a:lstStyle/>
          <a:p>
            <a:r>
              <a:rPr lang="en-US" dirty="0" err="1"/>
              <a:t>Horee.org@gmail.com</a:t>
            </a:r>
            <a:endParaRPr lang="en-US" dirty="0"/>
          </a:p>
        </p:txBody>
      </p:sp>
      <p:pic>
        <p:nvPicPr>
          <p:cNvPr id="9" name="Picture Placeholder 9">
            <a:extLst>
              <a:ext uri="{FF2B5EF4-FFF2-40B4-BE49-F238E27FC236}">
                <a16:creationId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2914" r="16087" b="1"/>
          <a:stretch/>
        </p:blipFill>
        <p:spPr>
          <a:xfrm>
            <a:off x="710812" y="728545"/>
            <a:ext cx="5305661" cy="5305661"/>
          </a:xfrm>
          <a:noFill/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FDFFBF-E125-47CF-AAE0-ACC45013C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02320" y="5012635"/>
            <a:ext cx="4533900" cy="503238"/>
          </a:xfrm>
        </p:spPr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horee.org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</p:spPr>
        <p:txBody>
          <a:bodyPr wrap="square" anchor="ctr">
            <a:normAutofit fontScale="90000"/>
          </a:bodyPr>
          <a:lstStyle/>
          <a:p>
            <a:r>
              <a:rPr lang="en-US" sz="3800" dirty="0"/>
              <a:t>DEMO &amp;TERIMA KASIH!</a:t>
            </a:r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Macintosh PowerPoint</Application>
  <PresentationFormat>Widescreen</PresentationFormat>
  <Paragraphs>75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Office Theme</vt:lpstr>
      <vt:lpstr> EZVENT VENTILATOR</vt:lpstr>
      <vt:lpstr>PERHATIAN</vt:lpstr>
      <vt:lpstr>FAKTOR-FAKTOR YANG MENJADI PERTIMBANGAN</vt:lpstr>
      <vt:lpstr>MEMPERKENALKAN EZVENT</vt:lpstr>
      <vt:lpstr>EZVENT DESAIN</vt:lpstr>
      <vt:lpstr>EZVENT</vt:lpstr>
      <vt:lpstr>KEUNGGULAN DAN FITUR (LANJUTAN)</vt:lpstr>
      <vt:lpstr>DEMO &amp;TERIMA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2020-05-05T16:48:48Z</dcterms:created>
  <dcterms:modified xsi:type="dcterms:W3CDTF">2020-05-07T04:50:06Z</dcterms:modified>
</cp:coreProperties>
</file>