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71701"/>
  </p:normalViewPr>
  <p:slideViewPr>
    <p:cSldViewPr snapToGrid="0" snapToObjects="1">
      <p:cViewPr varScale="1">
        <p:scale>
          <a:sx n="90" d="100"/>
          <a:sy n="90" d="100"/>
        </p:scale>
        <p:origin x="1456" y="184"/>
      </p:cViewPr>
      <p:guideLst/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E299-DDB5-DA4E-924B-A043324A3E10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2143-C7E7-7347-8890-D0C9C1D90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Back-End</a:t>
            </a:r>
          </a:p>
          <a:p>
            <a:r>
              <a:rPr lang="en-US" dirty="0" err="1"/>
              <a:t>Fullstack</a:t>
            </a:r>
            <a:endParaRPr lang="en-US" dirty="0"/>
          </a:p>
          <a:p>
            <a:r>
              <a:rPr lang="en-US" dirty="0"/>
              <a:t>Data-Science</a:t>
            </a:r>
          </a:p>
          <a:p>
            <a:r>
              <a:rPr lang="en-US" dirty="0"/>
              <a:t>AI / Machine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2143-C7E7-7347-8890-D0C9C1D90B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BEA-A07D-024E-8C33-847CF1D64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D0C3-C924-7741-8B03-046896C3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50BC-4F7B-C545-8C82-AF544C08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A8A3-6B35-F647-B998-175E4549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4779-243E-474E-8C5A-EF37BF5A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87F3-2353-E442-A67F-58DE6C21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AA45-79B0-8A47-8458-AF08276B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5966-AD98-504A-B8CA-B1284FEB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2DFF-0CB3-5E45-A25C-C85D5BA6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ACDB-B569-7344-95A7-9F40816D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38A2A-25F9-5B44-97E0-563D1234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71BFD-79BC-B944-944A-3CBA0A0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48A3-6264-824D-B481-BA420425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C3821-ECE3-5F44-A995-25E6A864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6849-88EE-684E-AAA6-35BA11A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D598-1E86-094E-8DC9-3386847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CEC5-2BA2-D84A-BE08-E5DF35FA4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F0B2-9F22-534C-BB7E-7301691B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5848-C3A4-ED40-BF75-2CFF114E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58D5-3B8A-F14D-ABA4-CE2714F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519-2E2C-F148-9E62-5927E1A2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36EE-F661-004D-82CA-8E1549D3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0C94A-2314-E141-B50B-E2BF311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A5B4-14A1-604A-8847-A519C31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FE15-D62E-1C44-BA09-A7DD230E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BA1A-C5EC-EA49-B939-FD4C9457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DB8E-1512-FB44-BA36-B3B424B1F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E721-4F6E-824D-AB6E-EA32C740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54528-F14D-4044-9356-F6BE20F9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1AB04-B59E-C346-8FF0-089DB92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DA3C-7F26-054E-B11C-38F45CCE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157E-A85D-0C45-86D5-1F563FA8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8123-4BAB-1E4A-8FE5-6C57F88D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29763-B3E1-C54D-AB6F-83101704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95245-183C-7548-B147-93D55933B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EC145-2A49-5142-998F-00098F80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A45C6-5858-3E48-8F84-247E3DAB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D5315-20D2-7D4E-A8B4-3C201AC9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D8BDF-FA4A-D44F-A029-9AC28859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FEC5-68DB-4A46-AAC4-4B0A74AD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87F64-C994-364A-84F6-3C99CED3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7D88F-5221-794E-8461-E4AA4009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7F1FB-02FD-8040-B063-63C0C53D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F832B-2B7B-5241-B8A7-96223C5F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217BC-46FD-7E42-9BD1-4EBDF5A0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EA178-C133-A34B-92AB-5E5155B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0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AF3C-BC3C-364E-BF52-1F4D7905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E0C4-1D92-6949-AE92-80A575DB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2B6D8-B159-F143-8ABD-503887A3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62437-2EC3-E048-9576-50852C38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996E-B4E3-1945-83F0-DBB7526D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9E02-E916-1641-AFDD-5D90C665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E448-D9F5-5544-8BAF-9D2B1051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82D9D-97A7-7B46-8595-D536B8338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A037-067C-BE44-AB0B-F96CF9FC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0B9D4-246C-C348-8DB1-2880288B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B3A0-60D1-DA40-8FC8-4A890BE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61D8-359B-9F4C-86E1-796FF26D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00097-961D-694D-AFFE-CAE3565A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591EE-75F6-AA4D-BD52-291891BD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B731-2779-4544-8B53-281A69BD7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696B-7EEB-DF4C-BD93-559CBF48DA9D}" type="datetimeFigureOut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4A43-2E50-4944-8373-85BC16E70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7771-6E4C-9C4B-8499-C932F8868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8D45-E290-7744-B12F-8976EE090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D105333-ED3E-CA48-8CD0-C41A3FF8B6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6" y="1117491"/>
            <a:ext cx="3572432" cy="4623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E60FC-5485-C54F-9D22-7C5D8B1CEB73}"/>
              </a:ext>
            </a:extLst>
          </p:cNvPr>
          <p:cNvSpPr txBox="1"/>
          <p:nvPr/>
        </p:nvSpPr>
        <p:spPr>
          <a:xfrm>
            <a:off x="4521178" y="3429000"/>
            <a:ext cx="67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YUSAK SETIAWAN</a:t>
            </a:r>
          </a:p>
        </p:txBody>
      </p:sp>
    </p:spTree>
    <p:extLst>
      <p:ext uri="{BB962C8B-B14F-4D97-AF65-F5344CB8AC3E}">
        <p14:creationId xmlns:p14="http://schemas.microsoft.com/office/powerpoint/2010/main" val="37268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F239E-1C22-F043-BEF4-30F2C907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GIT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22117-2451-5F40-B27A-5965362D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1987702"/>
            <a:ext cx="5097779" cy="406598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Git Init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Init your local folder to be managed by git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  <a:highlight>
                  <a:srgbClr val="000000"/>
                </a:highlight>
              </a:rPr>
              <a:t>git </a:t>
            </a:r>
            <a:r>
              <a:rPr lang="en-US" sz="2600" dirty="0" err="1">
                <a:solidFill>
                  <a:srgbClr val="FFFFFF"/>
                </a:solidFill>
                <a:highlight>
                  <a:srgbClr val="000000"/>
                </a:highlight>
              </a:rPr>
              <a:t>init</a:t>
            </a:r>
            <a:endParaRPr lang="en-US" sz="26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Git Add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files to be managed by git (in the git folder)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  <a:highlight>
                  <a:srgbClr val="000000"/>
                </a:highlight>
              </a:rPr>
              <a:t>git add *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Git Commit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Commit any changes to the head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  <a:highlight>
                  <a:srgbClr val="000000"/>
                </a:highlight>
              </a:rPr>
              <a:t>git commit –a –m “</a:t>
            </a:r>
            <a:r>
              <a:rPr lang="en-US" sz="2600" dirty="0" err="1">
                <a:solidFill>
                  <a:srgbClr val="FFFFFF"/>
                </a:solidFill>
                <a:highlight>
                  <a:srgbClr val="000000"/>
                </a:highlight>
              </a:rPr>
              <a:t>yourmessage</a:t>
            </a:r>
            <a:r>
              <a:rPr lang="en-US" sz="2600" dirty="0">
                <a:solidFill>
                  <a:srgbClr val="FFFFFF"/>
                </a:solidFill>
                <a:highlight>
                  <a:srgbClr val="000000"/>
                </a:highlight>
              </a:rPr>
              <a:t>”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B09B1C8-F9CC-704E-940E-8CAE59DA2FE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6" y="1828800"/>
            <a:ext cx="163185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8" name="Picture 7" descr="A picture containing holding, ball, woman, player&#10;&#10;Description automatically generated">
            <a:extLst>
              <a:ext uri="{FF2B5EF4-FFF2-40B4-BE49-F238E27FC236}">
                <a16:creationId xmlns:a16="http://schemas.microsoft.com/office/drawing/2014/main" id="{E8D3E813-04F6-DD4C-BEBF-B11C964C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621" y="4262945"/>
            <a:ext cx="5298590" cy="185450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4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29C6-B76A-0942-81AB-6868EDCC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Remote Add</a:t>
            </a:r>
          </a:p>
          <a:p>
            <a:pPr lvl="1"/>
            <a:r>
              <a:rPr lang="en-US" dirty="0"/>
              <a:t>Add a remote </a:t>
            </a:r>
            <a:r>
              <a:rPr lang="en-US" dirty="0" err="1"/>
              <a:t>url</a:t>
            </a:r>
            <a:r>
              <a:rPr lang="en-US" dirty="0"/>
              <a:t> to push / pull our local repository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remote add &lt;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remoterepositoryname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&lt;server/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</a:t>
            </a:r>
          </a:p>
          <a:p>
            <a:pPr lvl="1"/>
            <a:r>
              <a:rPr lang="en-US" dirty="0"/>
              <a:t>to check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remote –v</a:t>
            </a:r>
          </a:p>
          <a:p>
            <a:r>
              <a:rPr lang="en-US" dirty="0"/>
              <a:t>Git Clone</a:t>
            </a:r>
          </a:p>
          <a:p>
            <a:pPr lvl="1"/>
            <a:r>
              <a:rPr lang="en-US" dirty="0"/>
              <a:t> Cloning / copy a remote repository to local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clone &lt;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</a:t>
            </a:r>
          </a:p>
          <a:p>
            <a:r>
              <a:rPr lang="en-US" dirty="0"/>
              <a:t>Git Push</a:t>
            </a:r>
          </a:p>
          <a:p>
            <a:pPr lvl="1"/>
            <a:r>
              <a:rPr lang="en-US" dirty="0"/>
              <a:t>Copy all commits from your local to remote repository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push &lt;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remoterepo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&lt;branch&gt;</a:t>
            </a:r>
          </a:p>
          <a:p>
            <a:r>
              <a:rPr lang="en-US" dirty="0"/>
              <a:t>Git Pull</a:t>
            </a:r>
          </a:p>
          <a:p>
            <a:pPr lvl="1"/>
            <a:r>
              <a:rPr lang="en-US" dirty="0"/>
              <a:t>Copy all commits from remote repository to local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pull &lt;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remoterepo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 &lt;branch&gt;</a:t>
            </a:r>
          </a:p>
          <a:p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ighlight>
                <a:srgbClr val="000000"/>
              </a:highlight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D5FF9C-4348-9D4D-91A4-9930D317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(working with remote repository)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660A1A3-59E2-844A-9579-D698822220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9" y="4493623"/>
            <a:ext cx="163185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712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29C6-B76A-0942-81AB-6868EDCC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Branch</a:t>
            </a:r>
          </a:p>
          <a:p>
            <a:pPr lvl="1"/>
            <a:r>
              <a:rPr lang="en-US" dirty="0"/>
              <a:t>Show available branch in your local repository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branch</a:t>
            </a:r>
          </a:p>
          <a:p>
            <a:pPr lvl="1"/>
            <a:r>
              <a:rPr lang="en-US" dirty="0"/>
              <a:t>To check the branch in remote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remote </a:t>
            </a:r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show origin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1"/>
            <a:r>
              <a:rPr lang="en-US" dirty="0"/>
              <a:t>Branching existing branch to a new branch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branch &lt;branch&gt;</a:t>
            </a:r>
          </a:p>
          <a:p>
            <a:r>
              <a:rPr lang="en-US" dirty="0"/>
              <a:t>Git Checkout</a:t>
            </a:r>
          </a:p>
          <a:p>
            <a:pPr lvl="1"/>
            <a:r>
              <a:rPr lang="en-US" dirty="0"/>
              <a:t>Set active branch, or get / checkout a file or files to a particular </a:t>
            </a:r>
          </a:p>
          <a:p>
            <a:pPr lvl="1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checkout &lt;branch&gt; or git checkout –b &lt;branch&gt; create a new branch and checkout</a:t>
            </a:r>
            <a:endParaRPr lang="en-US" dirty="0"/>
          </a:p>
          <a:p>
            <a:pPr lvl="1"/>
            <a:endParaRPr lang="en-US" dirty="0">
              <a:highlight>
                <a:srgbClr val="000000"/>
              </a:highlight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D5FF9C-4348-9D4D-91A4-9930D317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(Branching)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0E5959-F122-5146-A5D6-347D68FDC9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06" y="365125"/>
            <a:ext cx="163185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797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29C6-B76A-0942-81AB-6868EDCC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Algoritma</a:t>
            </a:r>
            <a:endParaRPr lang="en-US" dirty="0"/>
          </a:p>
          <a:p>
            <a:r>
              <a:rPr lang="en-US" dirty="0"/>
              <a:t>Languages</a:t>
            </a:r>
          </a:p>
          <a:p>
            <a:r>
              <a:rPr lang="en-US" dirty="0"/>
              <a:t>Naming Convention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OOP (Object Oriented Programming)</a:t>
            </a:r>
          </a:p>
          <a:p>
            <a:endParaRPr lang="en-US" dirty="0"/>
          </a:p>
          <a:p>
            <a:pPr lvl="1"/>
            <a:endParaRPr lang="en-US" dirty="0">
              <a:highlight>
                <a:srgbClr val="000000"/>
              </a:highlight>
            </a:endParaRP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D5FF9C-4348-9D4D-91A4-9930D317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Programming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AE186F8-AFD6-4941-BE86-082D9D3124A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06" y="4380442"/>
            <a:ext cx="1631854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95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99D-9134-2748-9CBA-618437C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(Basic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6E21-8D8A-8141-8330-82FCE72F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step-by-step to solve a particular problem.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Algoritma</a:t>
            </a:r>
            <a:r>
              <a:rPr lang="en-US" dirty="0"/>
              <a:t> to solve problem, 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Searching, Finding Path,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Pe-R</a:t>
            </a:r>
          </a:p>
          <a:p>
            <a:pPr lvl="2"/>
            <a:r>
              <a:rPr lang="en-US" dirty="0" err="1"/>
              <a:t>Algoritma</a:t>
            </a:r>
            <a:r>
              <a:rPr lang="en-US" dirty="0"/>
              <a:t> Sorting</a:t>
            </a:r>
          </a:p>
          <a:p>
            <a:pPr lvl="2"/>
            <a:r>
              <a:rPr lang="en-US" dirty="0"/>
              <a:t>Hanoi Tower</a:t>
            </a:r>
          </a:p>
        </p:txBody>
      </p:sp>
    </p:spTree>
    <p:extLst>
      <p:ext uri="{BB962C8B-B14F-4D97-AF65-F5344CB8AC3E}">
        <p14:creationId xmlns:p14="http://schemas.microsoft.com/office/powerpoint/2010/main" val="299470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99D-9134-2748-9CBA-618437C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(Basic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6E21-8D8A-8141-8330-82FCE72F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choose the language?</a:t>
            </a:r>
          </a:p>
          <a:p>
            <a:pPr marL="0" indent="0">
              <a:buNone/>
            </a:pPr>
            <a:r>
              <a:rPr lang="en-US" dirty="0"/>
              <a:t>You must know the considerations</a:t>
            </a:r>
          </a:p>
          <a:p>
            <a:pPr lvl="1"/>
            <a:r>
              <a:rPr lang="en-US" dirty="0"/>
              <a:t>Interpreter vs Compiler</a:t>
            </a:r>
          </a:p>
          <a:p>
            <a:pPr lvl="1"/>
            <a:r>
              <a:rPr lang="en-US" dirty="0"/>
              <a:t>Field of use</a:t>
            </a:r>
          </a:p>
        </p:txBody>
      </p:sp>
    </p:spTree>
    <p:extLst>
      <p:ext uri="{BB962C8B-B14F-4D97-AF65-F5344CB8AC3E}">
        <p14:creationId xmlns:p14="http://schemas.microsoft.com/office/powerpoint/2010/main" val="186884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4519-B9A9-F541-BE4B-477E9B94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VS Compiler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B5DC16-596F-6040-89F4-4F1F80886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49854"/>
              </p:ext>
            </p:extLst>
          </p:nvPr>
        </p:nvGraphicFramePr>
        <p:xfrm>
          <a:off x="838200" y="1405465"/>
          <a:ext cx="10920413" cy="51039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60375">
                  <a:extLst>
                    <a:ext uri="{9D8B030D-6E8A-4147-A177-3AD203B41FA5}">
                      <a16:colId xmlns:a16="http://schemas.microsoft.com/office/drawing/2014/main" val="2821095560"/>
                    </a:ext>
                  </a:extLst>
                </a:gridCol>
                <a:gridCol w="4073725">
                  <a:extLst>
                    <a:ext uri="{9D8B030D-6E8A-4147-A177-3AD203B41FA5}">
                      <a16:colId xmlns:a16="http://schemas.microsoft.com/office/drawing/2014/main" val="3608275573"/>
                    </a:ext>
                  </a:extLst>
                </a:gridCol>
                <a:gridCol w="4786313">
                  <a:extLst>
                    <a:ext uri="{9D8B030D-6E8A-4147-A177-3AD203B41FA5}">
                      <a16:colId xmlns:a16="http://schemas.microsoft.com/office/drawing/2014/main" val="3471466669"/>
                    </a:ext>
                  </a:extLst>
                </a:gridCol>
              </a:tblGrid>
              <a:tr h="623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/>
                        <a:t>COMPILER</a:t>
                      </a:r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77981"/>
                  </a:ext>
                </a:extLst>
              </a:tr>
              <a:tr h="1592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PENGERTIAN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 yang </a:t>
                      </a: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high-level programming language</a:t>
                      </a:r>
                      <a:r>
                        <a:rPr lang="en-US" u="none" dirty="0"/>
                        <a:t> to machine code </a:t>
                      </a:r>
                      <a:r>
                        <a:rPr lang="en-US" u="none" dirty="0" err="1"/>
                        <a:t>baris</a:t>
                      </a:r>
                      <a:r>
                        <a:rPr lang="en-US" u="none" dirty="0"/>
                        <a:t> per </a:t>
                      </a:r>
                      <a:r>
                        <a:rPr lang="en-US" u="none" dirty="0" err="1"/>
                        <a:t>baris</a:t>
                      </a:r>
                      <a:r>
                        <a:rPr lang="en-US" u="none" dirty="0"/>
                        <a:t> </a:t>
                      </a:r>
                      <a:r>
                        <a:rPr lang="en-US" u="none" dirty="0" err="1"/>
                        <a:t>ketika</a:t>
                      </a:r>
                      <a:r>
                        <a:rPr lang="en-US" u="none" dirty="0"/>
                        <a:t> </a:t>
                      </a:r>
                      <a:r>
                        <a:rPr lang="en-US" u="none" dirty="0" err="1"/>
                        <a:t>aplikasi</a:t>
                      </a:r>
                      <a:r>
                        <a:rPr lang="en-US" u="none" dirty="0"/>
                        <a:t> </a:t>
                      </a:r>
                      <a:r>
                        <a:rPr lang="en-US" u="none" dirty="0" err="1"/>
                        <a:t>mulai</a:t>
                      </a:r>
                      <a:r>
                        <a:rPr lang="en-US" u="none" dirty="0"/>
                        <a:t> </a:t>
                      </a:r>
                      <a:r>
                        <a:rPr lang="en-US" u="none" dirty="0" err="1"/>
                        <a:t>dijalankan</a:t>
                      </a:r>
                      <a:r>
                        <a:rPr lang="en-US" u="none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yang </a:t>
                      </a: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high-level programming language</a:t>
                      </a:r>
                      <a:r>
                        <a:rPr lang="en-US" u="none" dirty="0"/>
                        <a:t> to machine code.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207404"/>
                  </a:ext>
                </a:extLst>
              </a:tr>
              <a:tr h="84790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dirty="0"/>
                        <a:t>FIRST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menganalisa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seluruh</a:t>
                      </a:r>
                      <a:r>
                        <a:rPr lang="en-US" dirty="0"/>
                        <a:t> source code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menyeluruh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lambat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sebelum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menjalankan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, compiler </a:t>
                      </a:r>
                      <a:r>
                        <a:rPr lang="en-US" dirty="0" err="1"/>
                        <a:t>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menganalisa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seluruh</a:t>
                      </a:r>
                      <a:r>
                        <a:rPr lang="en-US" dirty="0"/>
                        <a:t> source code </a:t>
                      </a:r>
                      <a:r>
                        <a:rPr lang="en-US" dirty="0" err="1"/>
                        <a:t>terlebih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dahulu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sedikit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9588"/>
                  </a:ext>
                </a:extLst>
              </a:tr>
              <a:tr h="847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rendah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pemakaian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intermediate code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di generate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kesuluruhan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pemakaian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seluruh</a:t>
                      </a:r>
                      <a:r>
                        <a:rPr lang="en-US" dirty="0"/>
                        <a:t> source code di </a:t>
                      </a:r>
                      <a:r>
                        <a:rPr lang="en-US" dirty="0" err="1"/>
                        <a:t>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intermediate code, dan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linkin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membutuhkan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banyak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46302"/>
                  </a:ext>
                </a:extLst>
              </a:tr>
              <a:tr h="847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lambat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dikarenakan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setiap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perintah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harus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terjemahkan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menjadi</a:t>
                      </a:r>
                      <a:r>
                        <a:rPr lang="en-US" dirty="0"/>
                        <a:t> machine code, pada </a:t>
                      </a:r>
                      <a:r>
                        <a:rPr lang="en-US" dirty="0" err="1"/>
                        <a:t>saat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itu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Lebih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cepat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semua</a:t>
                      </a:r>
                      <a:r>
                        <a:rPr lang="en-US" dirty="0"/>
                        <a:t> source code </a:t>
                      </a:r>
                      <a:r>
                        <a:rPr lang="en-US" dirty="0" err="1"/>
                        <a:t>sudah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terjemahkan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machine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01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2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439</Words>
  <Application>Microsoft Macintosh PowerPoint</Application>
  <PresentationFormat>Widescreen</PresentationFormat>
  <Paragraphs>85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GIT (lanjutan)</vt:lpstr>
      <vt:lpstr>GIT (working with remote repository)</vt:lpstr>
      <vt:lpstr>GIT (Branching)</vt:lpstr>
      <vt:lpstr>Basic Programming</vt:lpstr>
      <vt:lpstr>Algoritma (Basic Programming)</vt:lpstr>
      <vt:lpstr>Languages (Basic Programming)</vt:lpstr>
      <vt:lpstr>Interpreter VS Compiler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Yusak Setiawan</dc:creator>
  <cp:lastModifiedBy>Yusak Setiawan</cp:lastModifiedBy>
  <cp:revision>33</cp:revision>
  <dcterms:created xsi:type="dcterms:W3CDTF">2019-12-07T07:59:46Z</dcterms:created>
  <dcterms:modified xsi:type="dcterms:W3CDTF">2019-12-21T03:38:13Z</dcterms:modified>
</cp:coreProperties>
</file>